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3"/>
  </p:notesMasterIdLst>
  <p:sldIdLst>
    <p:sldId id="257" r:id="rId2"/>
  </p:sldIdLst>
  <p:sldSz cx="6858000" cy="9144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DD7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48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81CB01-6DE1-4866-8195-F1CE8EAD7DA7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30413" y="746125"/>
            <a:ext cx="279717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29BED-86F9-4C4A-9DEF-D3E04A8BF1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855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16523" y="1828800"/>
            <a:ext cx="6172200" cy="24384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028700" y="444226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150" y="812800"/>
            <a:ext cx="5314950" cy="24384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0150" y="3343715"/>
            <a:ext cx="5314950" cy="2012949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943600" y="8555568"/>
            <a:ext cx="571500" cy="486833"/>
          </a:xfrm>
        </p:spPr>
        <p:txBody>
          <a:bodyPr/>
          <a:lstStyle/>
          <a:p>
            <a:fld id="{0FB56013-B943-42BA-886F-6F9D4EB85E9D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69" y="2046817"/>
            <a:ext cx="303133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3149601"/>
            <a:ext cx="303014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3149601"/>
            <a:ext cx="303133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2032001"/>
            <a:ext cx="2256235" cy="6136217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812800"/>
            <a:ext cx="4114800" cy="696384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71600" y="2442633"/>
            <a:ext cx="4114800" cy="52832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600" y="1555716"/>
            <a:ext cx="4114800" cy="707136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6172200" cy="62788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342900" y="8555568"/>
            <a:ext cx="16002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343150" y="8555568"/>
            <a:ext cx="2171700" cy="486833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943600" y="8555568"/>
            <a:ext cx="571500" cy="486833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рямоугольник 36"/>
          <p:cNvSpPr/>
          <p:nvPr/>
        </p:nvSpPr>
        <p:spPr>
          <a:xfrm>
            <a:off x="-31509" y="1"/>
            <a:ext cx="6895322" cy="971600"/>
          </a:xfrm>
          <a:prstGeom prst="rect">
            <a:avLst/>
          </a:prstGeom>
          <a:noFill/>
          <a:ln>
            <a:solidFill>
              <a:schemeClr val="bg1"/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1180312" y="597959"/>
            <a:ext cx="4633388" cy="364328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3200" dirty="0" smtClean="0">
                <a:latin typeface="Times New Roman"/>
                <a:cs typeface="Times New Roman"/>
              </a:rPr>
              <a:t/>
            </a:r>
            <a:br>
              <a:rPr lang="ru-RU" sz="3200" dirty="0" smtClean="0">
                <a:latin typeface="Times New Roman"/>
                <a:cs typeface="Times New Roman"/>
              </a:rPr>
            </a:br>
            <a:r>
              <a:rPr lang="ru-RU" sz="3200" dirty="0">
                <a:latin typeface="Times New Roman"/>
                <a:cs typeface="Times New Roman"/>
              </a:rPr>
              <a:t/>
            </a:r>
            <a:br>
              <a:rPr lang="ru-RU" sz="3200" dirty="0">
                <a:latin typeface="Times New Roman"/>
                <a:cs typeface="Times New Roman"/>
              </a:rPr>
            </a:br>
            <a:r>
              <a:rPr lang="ru-RU" sz="4800" b="1" dirty="0" smtClean="0">
                <a:latin typeface="Times New Roman"/>
                <a:cs typeface="Times New Roman"/>
              </a:rPr>
              <a:t/>
            </a:r>
            <a:br>
              <a:rPr lang="ru-RU" sz="4800" b="1" dirty="0" smtClean="0">
                <a:latin typeface="Times New Roman"/>
                <a:cs typeface="Times New Roman"/>
              </a:rPr>
            </a:br>
            <a:r>
              <a:rPr lang="ru-RU" sz="3100" dirty="0">
                <a:latin typeface="Times New Roman"/>
                <a:cs typeface="Times New Roman"/>
              </a:rPr>
              <a:t/>
            </a:r>
            <a:br>
              <a:rPr lang="ru-RU" sz="3100" dirty="0">
                <a:latin typeface="Times New Roman"/>
                <a:cs typeface="Times New Roman"/>
              </a:rPr>
            </a:br>
            <a:endParaRPr lang="ru-RU" sz="3100" dirty="0">
              <a:latin typeface="Times New Roman"/>
              <a:cs typeface="Times New Roman"/>
            </a:endParaRPr>
          </a:p>
        </p:txBody>
      </p:sp>
      <p:pic>
        <p:nvPicPr>
          <p:cNvPr id="5" name="Изображение 4" descr="штампик.t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5" y="21687"/>
            <a:ext cx="1052736" cy="1052736"/>
          </a:xfrm>
          <a:prstGeom prst="rect">
            <a:avLst/>
          </a:prstGeom>
        </p:spPr>
      </p:pic>
      <p:pic>
        <p:nvPicPr>
          <p:cNvPr id="7" name="Изображение 6" descr="Знак ВДПО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172" y="23869"/>
            <a:ext cx="1565333" cy="110045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09279" y="258730"/>
            <a:ext cx="475252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БЕЗОПАСНОСТЬ ЗИМОЙ</a:t>
            </a:r>
            <a:r>
              <a:rPr lang="ru-RU" sz="2400" dirty="0">
                <a:solidFill>
                  <a:prstClr val="white"/>
                </a:solidFill>
                <a:latin typeface="Times New Roman"/>
                <a:cs typeface="Times New Roman"/>
              </a:rPr>
              <a:t/>
            </a:r>
            <a:br>
              <a:rPr lang="ru-RU" sz="2400" dirty="0">
                <a:solidFill>
                  <a:prstClr val="white"/>
                </a:solidFill>
                <a:latin typeface="Times New Roman"/>
                <a:cs typeface="Times New Roman"/>
              </a:rPr>
            </a:br>
            <a:endParaRPr lang="ru-RU" sz="2400" dirty="0">
              <a:solidFill>
                <a:prstClr val="white"/>
              </a:solidFill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" y="1065838"/>
            <a:ext cx="227687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ПОВЕДЕНИЕ НА ЛЬДУ</a:t>
            </a:r>
          </a:p>
          <a:p>
            <a:pPr marL="285750" indent="-285750" algn="ctr">
              <a:buFontTx/>
              <a:buChar char="-"/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Выходить на тонкий лёд нельзя!</a:t>
            </a:r>
          </a:p>
          <a:p>
            <a:pPr marL="285750" indent="-285750" algn="ctr">
              <a:buFontTx/>
              <a:buChar char="-"/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пытайся определить прочность льда, наступая на него.</a:t>
            </a:r>
          </a:p>
          <a:p>
            <a:pPr marL="285750" indent="-285750" algn="ctr">
              <a:buFontTx/>
              <a:buChar char="-"/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 если ты оказался на льду, передвигайся мелким, скользящим шагом.</a:t>
            </a:r>
          </a:p>
          <a:p>
            <a:pPr marL="285750" indent="-285750" algn="ctr">
              <a:buFontTx/>
              <a:buChar char="-"/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лед начал трескаться, немедленно отойди назад, не отрывая ступеней ото льда.</a:t>
            </a:r>
          </a:p>
          <a:p>
            <a:pPr marL="285750" indent="-285750" algn="ctr">
              <a:buFontTx/>
              <a:buChar char="-"/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Старайся упасть не на спину, а на бок, не опираясь при этом на руку.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76872" y="1008466"/>
            <a:ext cx="234659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ТЫ ПРОВАЛИЛСЯ ПОД ЛЁД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Постарайся не паниковать.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Зови на помощь и пытайся самостоятельно выбраться на лёд.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Раскинь руки широко по кромке льда, чтобы не погрузиться в воду с головой.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Стараясь не обламывать края полыньи, без резких движений наползай грудью на лёд или накатывайся боком на край.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Поочередно вытащи ноги на поверхность, затем откатись и ползи в ту сторону, откуда пришёл.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Как можно скорее доберись до теплого помещения.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23464" y="1065838"/>
            <a:ext cx="2351581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ТВОЙ ДРУГ ПОПАЛ В ЛЕДЯНУЮ ЛОВУШКУ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-Немедленно позови взрослых на помощь, помни, что максимальное время нахождения человека в холодной воде не более 15 минут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Если никого нет рядом, то направляйся к нему ползком, широко раскидывая руки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-Если есть возможность подложи под себя фанеру, доску, лыжи, протяни ремни или шарф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-Подав подручное средство, вытащи друга на лед, и ползком двигайтесь назад от опасной зоны.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2" descr="C:\Users\Дмитрий\Desktop\Без названия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4487" y="6794664"/>
            <a:ext cx="2302111" cy="1319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1" descr="C:\Users\Дмитрий\Desktop\unnamed (1)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684" y="6116217"/>
            <a:ext cx="2223140" cy="1456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3" descr="C:\Users\Дмитрий\Desktop\images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1" y="6115608"/>
            <a:ext cx="2203791" cy="1419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-2706" y="8113576"/>
            <a:ext cx="6858000" cy="1030424"/>
          </a:xfrm>
          <a:prstGeom prst="rect">
            <a:avLst/>
          </a:prstGeom>
          <a:solidFill>
            <a:srgbClr val="C00000">
              <a:alpha val="59000"/>
            </a:srgb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Единый телефон </a:t>
            </a:r>
          </a:p>
          <a:p>
            <a:pPr algn="ctr"/>
            <a:r>
              <a:rPr lang="ru-RU" sz="3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СПАСЕНИЯ- 112</a:t>
            </a:r>
            <a:endParaRPr lang="ru-RU" sz="3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161499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645</TotalTime>
  <Words>233</Words>
  <Application>Microsoft Office PowerPoint</Application>
  <PresentationFormat>Экран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Действия при пожаре в школе</dc:title>
  <dc:creator>1</dc:creator>
  <cp:lastModifiedBy>Nadezhda Igorevna</cp:lastModifiedBy>
  <cp:revision>59</cp:revision>
  <cp:lastPrinted>2015-11-26T13:55:25Z</cp:lastPrinted>
  <dcterms:created xsi:type="dcterms:W3CDTF">2015-11-20T08:54:59Z</dcterms:created>
  <dcterms:modified xsi:type="dcterms:W3CDTF">2020-02-25T06:27:23Z</dcterms:modified>
</cp:coreProperties>
</file>