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1"/>
            <a:ext cx="5829300" cy="3340100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8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71850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3031236" cy="6035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2950464"/>
            <a:ext cx="3031236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2950465"/>
            <a:ext cx="3031236" cy="52175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364067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3251201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1" y="8475134"/>
            <a:ext cx="1564481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8475134"/>
            <a:ext cx="2135981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59" y="8475134"/>
            <a:ext cx="421481" cy="48683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6343320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6">
                <a:lumMod val="60000"/>
                <a:lumOff val="40000"/>
              </a:schemeClr>
            </a:gs>
            <a:gs pos="75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чное\Desktop\1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52" y="6804304"/>
            <a:ext cx="6595738" cy="151201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6" y="7"/>
            <a:ext cx="6857999" cy="119591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Изображение 4" descr="штампик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6" y="10420"/>
            <a:ext cx="1195912" cy="1195912"/>
          </a:xfrm>
          <a:prstGeom prst="rect">
            <a:avLst/>
          </a:prstGeom>
        </p:spPr>
      </p:pic>
      <p:pic>
        <p:nvPicPr>
          <p:cNvPr id="7" name="Изображение 6" descr="Знак ВДПО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034" y="-30691"/>
            <a:ext cx="1701117" cy="11959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3877" y="182463"/>
            <a:ext cx="507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Пожарная безопасность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в период отопительного сезона</a:t>
            </a:r>
            <a:endParaRPr lang="ru-RU" sz="2400" b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8057783"/>
            <a:ext cx="6857998" cy="93726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 пожаре звони – 01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 мобильного  - 112</a:t>
            </a:r>
            <a:endParaRPr lang="ru-RU" sz="2800" b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24" name="Изображение 23" descr="phone-98592_64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3" y="8316323"/>
            <a:ext cx="735116" cy="73511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020604" y="1639848"/>
            <a:ext cx="2145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206332"/>
            <a:ext cx="67851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Меры пожарной безопасности при </a:t>
            </a:r>
            <a:r>
              <a:rPr lang="ru-RU" sz="14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эксплуатации электроприборов </a:t>
            </a:r>
            <a:r>
              <a:rPr lang="ru-RU" sz="14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использовать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электроприборы в условиях, не соответствующих требованиям инструкции по эксплуатации предприятия-изготовителя, или электроприборы,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имеющие неисправности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использовать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электропровода и кабели с поврежденной или потерявшей защитные свойства изоляцией, устанавливать самодельные вставки («жучки») при перегорании плавкой вставки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предохранителей.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использовать поврежденные выключатели, розетки, патроны 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т.д.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окрашивать краской или заклеивать открытую электропроводку обоями. 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предупреждения высыхания и повреждения изоляции проводов запрещается прокладка их по нагревающимся поверхностям (печи, дымоходы, батареи отопления и т.д.). 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включать несколько электрических приборов большой мощности в одну розетку во избежание перегрузок, большого переходного сопротивления и перегрева электропроводки. 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Включенные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электронагревательные приборы должны быть установлены на негорючие теплоизоляционные подставки. 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Частой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причиной пожаров является воспламенение горючих материалов, находящихся вблизи от включенных и оставленных без присмотра электронагревательных приборов (электрические плиты, кипятильники, камины, утюги, грелки и т.д.), а также использование горючих материалов в качестве абажуров для электрических ламп. 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Перед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уходом из дома на длительное время обязательно убедитесь, что все электронагревательные и осветительные приборы выключены 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обесточены.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7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</TotalTime>
  <Words>42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Courier New</vt:lpstr>
      <vt:lpstr>Palatino Linotype</vt:lpstr>
      <vt:lpstr>Times New Roman</vt:lpstr>
      <vt:lpstr>Wingdings</vt:lpstr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Nadezhda Igorevna</cp:lastModifiedBy>
  <cp:revision>6</cp:revision>
  <dcterms:created xsi:type="dcterms:W3CDTF">2017-11-20T11:18:39Z</dcterms:created>
  <dcterms:modified xsi:type="dcterms:W3CDTF">2020-02-25T06:28:05Z</dcterms:modified>
</cp:coreProperties>
</file>