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44" r:id="rId1"/>
  </p:sldMasterIdLst>
  <p:sldIdLst>
    <p:sldId id="257" r:id="rId2"/>
  </p:sldIdLst>
  <p:sldSz cx="6858000" cy="9144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488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812801"/>
            <a:ext cx="5829300" cy="56896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6604000"/>
            <a:ext cx="4800600" cy="1625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2/25/2020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B56013-B943-42BA-886F-6F9D4EB85E9D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2/25/2020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2/25/2020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2/25/2020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1828801"/>
            <a:ext cx="5829300" cy="3340100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5425018"/>
            <a:ext cx="5829300" cy="1509183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2/25/2020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371850" y="5232400"/>
            <a:ext cx="63579" cy="11302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521869" y="5232400"/>
            <a:ext cx="63579" cy="11302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222546" y="5232400"/>
            <a:ext cx="63579" cy="11302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2/25/2020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74320" y="2133600"/>
            <a:ext cx="3031236" cy="60350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0"/>
            <a:ext cx="3030141" cy="8128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6151" y="2133600"/>
            <a:ext cx="3031331" cy="8128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2/25/2020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342900" y="2950464"/>
            <a:ext cx="3031236" cy="52181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3504438" y="2950465"/>
            <a:ext cx="3031236" cy="52175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2/25/2020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2/25/2020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0316" y="355600"/>
            <a:ext cx="2256235" cy="27940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353" y="364067"/>
            <a:ext cx="3746897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30316" y="3251201"/>
            <a:ext cx="2256235" cy="4917017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2/25/2020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304800"/>
            <a:ext cx="4283868" cy="11938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1095" y="1524000"/>
            <a:ext cx="4541043" cy="6054725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2" y="7747000"/>
            <a:ext cx="4283868" cy="7112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2/25/2020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white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0"/>
            <a:ext cx="6172200" cy="2133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72511" y="8475134"/>
            <a:ext cx="1564481" cy="486833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25.02.2020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4374" y="8475134"/>
            <a:ext cx="2135981" cy="486833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07459" y="8475134"/>
            <a:ext cx="421481" cy="486833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6343320" y="8665846"/>
            <a:ext cx="63579" cy="11302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426839" y="8665846"/>
            <a:ext cx="63579" cy="11302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5" r:id="rId1"/>
    <p:sldLayoutId id="2147484346" r:id="rId2"/>
    <p:sldLayoutId id="2147484347" r:id="rId3"/>
    <p:sldLayoutId id="2147484348" r:id="rId4"/>
    <p:sldLayoutId id="2147484349" r:id="rId5"/>
    <p:sldLayoutId id="2147484350" r:id="rId6"/>
    <p:sldLayoutId id="2147484351" r:id="rId7"/>
    <p:sldLayoutId id="2147484352" r:id="rId8"/>
    <p:sldLayoutId id="2147484353" r:id="rId9"/>
    <p:sldLayoutId id="2147484354" r:id="rId10"/>
    <p:sldLayoutId id="214748435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5000">
              <a:schemeClr val="accent6">
                <a:lumMod val="60000"/>
                <a:lumOff val="40000"/>
              </a:schemeClr>
            </a:gs>
            <a:gs pos="75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личное\Desktop\18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452" y="6804304"/>
            <a:ext cx="6595738" cy="1512019"/>
          </a:xfrm>
          <a:prstGeom prst="rect">
            <a:avLst/>
          </a:prstGeom>
          <a:noFill/>
          <a:effectLst>
            <a:softEdge rad="63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Прямоугольник 36"/>
          <p:cNvSpPr/>
          <p:nvPr/>
        </p:nvSpPr>
        <p:spPr>
          <a:xfrm>
            <a:off x="6" y="7"/>
            <a:ext cx="6857999" cy="1195911"/>
          </a:xfrm>
          <a:prstGeom prst="rect">
            <a:avLst/>
          </a:prstGeom>
          <a:noFill/>
          <a:ln>
            <a:solidFill>
              <a:schemeClr val="bg1"/>
            </a:solidFill>
          </a:ln>
          <a:effectLst>
            <a:outerShdw blurRad="40000" dist="23000" dir="5400000" rotWithShape="0">
              <a:schemeClr val="bg1">
                <a:alpha val="35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" name="Изображение 4" descr="штампик.ti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86" y="10420"/>
            <a:ext cx="1195912" cy="1195912"/>
          </a:xfrm>
          <a:prstGeom prst="rect">
            <a:avLst/>
          </a:prstGeom>
        </p:spPr>
      </p:pic>
      <p:pic>
        <p:nvPicPr>
          <p:cNvPr id="7" name="Изображение 6" descr="Знак ВДПО.pn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80034" y="-30691"/>
            <a:ext cx="1701117" cy="119591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913877" y="182463"/>
            <a:ext cx="50742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  <a:latin typeface="Times New Roman"/>
                <a:cs typeface="Times New Roman"/>
              </a:rPr>
              <a:t>Пожарная безопасность </a:t>
            </a:r>
          </a:p>
          <a:p>
            <a:pPr algn="ctr"/>
            <a:r>
              <a:rPr lang="ru-RU" sz="2400" b="1" dirty="0" smtClean="0">
                <a:solidFill>
                  <a:prstClr val="black"/>
                </a:solidFill>
                <a:latin typeface="Times New Roman"/>
                <a:cs typeface="Times New Roman"/>
              </a:rPr>
              <a:t>в период отопительного сезона</a:t>
            </a:r>
            <a:endParaRPr lang="ru-RU" sz="2400" b="1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0" y="8057783"/>
            <a:ext cx="6857998" cy="937268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>
                <a:solidFill>
                  <a:prstClr val="black"/>
                </a:solidFill>
                <a:latin typeface="Times New Roman"/>
                <a:cs typeface="Times New Roman"/>
              </a:rPr>
              <a:t>При пожаре звони – 01</a:t>
            </a:r>
          </a:p>
          <a:p>
            <a:pPr algn="ctr"/>
            <a:r>
              <a:rPr lang="ru-RU" sz="2800" b="1" dirty="0" smtClean="0">
                <a:solidFill>
                  <a:prstClr val="black"/>
                </a:solidFill>
                <a:latin typeface="Times New Roman"/>
                <a:cs typeface="Times New Roman"/>
              </a:rPr>
              <a:t>С мобильного  - 112</a:t>
            </a:r>
            <a:endParaRPr lang="ru-RU" sz="2800" b="1" dirty="0">
              <a:solidFill>
                <a:prstClr val="black"/>
              </a:solidFill>
              <a:latin typeface="Times New Roman"/>
              <a:cs typeface="Times New Roman"/>
            </a:endParaRPr>
          </a:p>
        </p:txBody>
      </p:sp>
      <p:pic>
        <p:nvPicPr>
          <p:cNvPr id="24" name="Изображение 23" descr="phone-98592_640.pn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463" y="8316323"/>
            <a:ext cx="735116" cy="735116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3020604" y="1639848"/>
            <a:ext cx="21452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1206332"/>
            <a:ext cx="678519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u="sng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Меры пожарной безопасности при </a:t>
            </a:r>
            <a:r>
              <a:rPr lang="ru-RU" sz="1400" b="1" u="sng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эксплуатации электроприборов </a:t>
            </a:r>
            <a:r>
              <a:rPr lang="ru-RU" sz="1400" b="1" u="sng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:</a:t>
            </a:r>
            <a:endParaRPr lang="ru-RU" sz="1400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algn="just"/>
            <a:endParaRPr lang="ru-RU" sz="1400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Нельзя использовать </a:t>
            </a:r>
            <a:r>
              <a:rPr lang="ru-RU" sz="1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электроприборы в условиях, не соответствующих требованиям инструкции по эксплуатации предприятия-изготовителя, или электроприборы, </a:t>
            </a:r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имеющие неисправности</a:t>
            </a:r>
            <a:r>
              <a:rPr lang="ru-RU" sz="1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; 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Нельзя использовать </a:t>
            </a:r>
            <a:r>
              <a:rPr lang="ru-RU" sz="1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электропровода и кабели с поврежденной или потерявшей защитные свойства изоляцией, устанавливать самодельные вставки («жучки») при перегорании плавкой вставки </a:t>
            </a:r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предохранителей.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Запрещается </a:t>
            </a:r>
            <a:r>
              <a:rPr lang="ru-RU" sz="1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использовать поврежденные выключатели, розетки, патроны и </a:t>
            </a:r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т.д.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Запрещается </a:t>
            </a:r>
            <a:r>
              <a:rPr lang="ru-RU" sz="1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окрашивать краской или заклеивать открытую электропроводку обоями. </a:t>
            </a:r>
            <a:endParaRPr lang="ru-RU" sz="1400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Для </a:t>
            </a:r>
            <a:r>
              <a:rPr lang="ru-RU" sz="1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предупреждения высыхания и повреждения изоляции проводов запрещается прокладка их по нагревающимся поверхностям (печи, дымоходы, батареи отопления и т.д.). </a:t>
            </a:r>
            <a:endParaRPr lang="ru-RU" sz="1400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Запрещается </a:t>
            </a:r>
            <a:r>
              <a:rPr lang="ru-RU" sz="1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включать несколько электрических приборов большой мощности в одну розетку во избежание перегрузок, большого переходного сопротивления и перегрева электропроводки. </a:t>
            </a:r>
            <a:endParaRPr lang="ru-RU" sz="1400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Включенные </a:t>
            </a:r>
            <a:r>
              <a:rPr lang="ru-RU" sz="1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электронагревательные приборы должны быть установлены на негорючие теплоизоляционные подставки. </a:t>
            </a:r>
            <a:endParaRPr lang="ru-RU" sz="1400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Частой </a:t>
            </a:r>
            <a:r>
              <a:rPr lang="ru-RU" sz="1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причиной пожаров является воспламенение горючих материалов, находящихся вблизи от включенных и оставленных без присмотра электронагревательных приборов (электрические плиты, кипятильники, камины, утюги, грелки и т.д.), а также использование горючих материалов в качестве абажуров для электрических ламп. </a:t>
            </a:r>
            <a:endParaRPr lang="ru-RU" sz="1400" dirty="0" smtClean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Перед </a:t>
            </a:r>
            <a:r>
              <a:rPr lang="ru-RU" sz="14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уходом из дома на длительное время обязательно убедитесь, что все электронагревательные и осветительные приборы выключены и </a:t>
            </a:r>
            <a:r>
              <a:rPr lang="ru-RU" sz="1400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обесточены.</a:t>
            </a:r>
            <a:endParaRPr lang="ru-RU" sz="1400" dirty="0">
              <a:solidFill>
                <a:schemeClr val="bg2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577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19</TotalTime>
  <Words>42</Words>
  <Application>Microsoft Office PowerPoint</Application>
  <PresentationFormat>Экран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Century Gothic</vt:lpstr>
      <vt:lpstr>Courier New</vt:lpstr>
      <vt:lpstr>Palatino Linotype</vt:lpstr>
      <vt:lpstr>Times New Roman</vt:lpstr>
      <vt:lpstr>Wingdings</vt:lpstr>
      <vt:lpstr>Исполнительная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Работа</dc:creator>
  <cp:lastModifiedBy>Nadezhda Igorevna</cp:lastModifiedBy>
  <cp:revision>6</cp:revision>
  <dcterms:created xsi:type="dcterms:W3CDTF">2017-11-20T11:18:39Z</dcterms:created>
  <dcterms:modified xsi:type="dcterms:W3CDTF">2020-02-25T06:28:05Z</dcterms:modified>
</cp:coreProperties>
</file>