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48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6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91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47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05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5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23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0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85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68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03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5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2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митрий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14" y="1254684"/>
            <a:ext cx="3311541" cy="159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61713" y="2767927"/>
            <a:ext cx="31733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услышали крики о пожаре, либо почувствовали запах дыма, увидели пламя, сохраняйте спокойствие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выдержку.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остарайтесь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откуда исходит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опасность.</a:t>
            </a:r>
            <a:endParaRPr lang="ru-RU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покойно, без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паники покиньте помещение наиболее безопасным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путем.            </a:t>
            </a:r>
            <a:endParaRPr lang="ru-RU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озвоните </a:t>
            </a:r>
            <a:r>
              <a:rPr lang="ru-RU" dirty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пожарную охрану по телефону «01», а с мобильного «112</a:t>
            </a:r>
            <a:r>
              <a:rPr lang="ru-RU" dirty="0" smtClean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800" b="1" dirty="0">
                <a:solidFill>
                  <a:srgbClr val="007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входите туда, где большая концентрация </a:t>
            </a:r>
            <a:r>
              <a:rPr lang="ru-RU" dirty="0" smtClean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дыма.</a:t>
            </a:r>
            <a:endParaRPr lang="ru-RU" dirty="0">
              <a:solidFill>
                <a:srgbClr val="000000">
                  <a:lumMod val="9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srgbClr val="000000">
                  <a:lumMod val="9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029" y="1029760"/>
            <a:ext cx="34234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ходя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любое незнакомое здание или помещение, постарайтесь запомнить свой путь, обратите внимание на расположение основных и эвакуационных выходов (они должны быть обозначены соответствующими знаками пожарной безопасности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Изображение 6" descr="Знак ВДПО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520" y="0"/>
            <a:ext cx="1701117" cy="1195912"/>
          </a:xfrm>
          <a:prstGeom prst="rect">
            <a:avLst/>
          </a:prstGeom>
        </p:spPr>
      </p:pic>
      <p:pic>
        <p:nvPicPr>
          <p:cNvPr id="12" name="Изображение 4" descr="штампик.t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333" y="-14402"/>
            <a:ext cx="1195912" cy="1195912"/>
          </a:xfrm>
          <a:prstGeom prst="rect">
            <a:avLst/>
          </a:prstGeom>
        </p:spPr>
      </p:pic>
      <p:pic>
        <p:nvPicPr>
          <p:cNvPr id="1028" name="Picture 4" descr="C:\Users\Дмитрий\Desktop\Без названия (4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743" y="8120309"/>
            <a:ext cx="3959291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личное\Desktop\tablichka-pri-pozhare-zvonit-101-11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" y="8120309"/>
            <a:ext cx="2766293" cy="98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Дмитрий\Desktop\Без названия (1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1" y="3707416"/>
            <a:ext cx="3434561" cy="121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588" y="4934830"/>
            <a:ext cx="344693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8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 </a:t>
            </a:r>
            <a:r>
              <a:rPr lang="ru-RU" dirty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двигаться придется в толпе, согните руки в локтях и прижмите их к бокам, сжав кулаки. Двигайтесь вперед, наклоните корпус немного назад  сдерживая напор </a:t>
            </a:r>
            <a:r>
              <a:rPr lang="ru-RU" dirty="0" smtClean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спиной</a:t>
            </a:r>
            <a:r>
              <a:rPr lang="ru-RU" dirty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0000">
                  <a:lumMod val="9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7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 </a:t>
            </a:r>
            <a:r>
              <a:rPr lang="ru-RU" dirty="0">
                <a:solidFill>
                  <a:srgbClr val="000000">
                    <a:lumMod val="9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не можете покинуть здание из-за сильного дыма и жара, найдите безопасное место и ждите помощи пожарных. </a:t>
            </a:r>
            <a:endParaRPr lang="ru-RU" dirty="0" smtClean="0">
              <a:solidFill>
                <a:srgbClr val="000000">
                  <a:lumMod val="9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srgbClr val="000000">
                  <a:lumMod val="9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53992" y="92336"/>
            <a:ext cx="4578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при пожаре в местах массового скопления людей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434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151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личное</dc:creator>
  <cp:lastModifiedBy>Nadezhda Igorevna</cp:lastModifiedBy>
  <cp:revision>18</cp:revision>
  <dcterms:created xsi:type="dcterms:W3CDTF">2016-09-28T13:40:46Z</dcterms:created>
  <dcterms:modified xsi:type="dcterms:W3CDTF">2020-02-25T06:29:17Z</dcterms:modified>
</cp:coreProperties>
</file>