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95" autoAdjust="0"/>
  </p:normalViewPr>
  <p:slideViewPr>
    <p:cSldViewPr>
      <p:cViewPr varScale="1">
        <p:scale>
          <a:sx n="78" d="100"/>
          <a:sy n="78" d="100"/>
        </p:scale>
        <p:origin x="1488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43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435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122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509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6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279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951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13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727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357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96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265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75000"/>
              </a:schemeClr>
            </a:gs>
            <a:gs pos="98000">
              <a:schemeClr val="accent3">
                <a:lumMod val="7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275" y="89262"/>
            <a:ext cx="5328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2400" b="1" i="1" dirty="0">
                <a:latin typeface="Times New Roman"/>
              </a:rPr>
              <a:t>Правила пожарной безопасности </a:t>
            </a:r>
            <a:endParaRPr lang="ru-RU" sz="2400" b="1" i="1" dirty="0" smtClean="0">
              <a:latin typeface="Times New Roman"/>
            </a:endParaRPr>
          </a:p>
          <a:p>
            <a:pPr algn="ctr" fontAlgn="base"/>
            <a:r>
              <a:rPr lang="ru-RU" sz="2400" b="1" i="1" dirty="0" smtClean="0">
                <a:latin typeface="Times New Roman"/>
              </a:rPr>
              <a:t>в </a:t>
            </a:r>
            <a:r>
              <a:rPr lang="ru-RU" sz="2400" b="1" i="1" dirty="0">
                <a:latin typeface="Times New Roman"/>
              </a:rPr>
              <a:t>школе для учащихся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197186" y="1732579"/>
            <a:ext cx="362781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Запрещено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приносить в школу и пользоваться любыми зажигательными и курительными принадлежностями (спички, зажигалки, сигареты и т.п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.);  В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школе и на ее территории курить запрещено!</a:t>
            </a:r>
            <a:endParaRPr lang="ru-RU" sz="16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185120" y="1011745"/>
            <a:ext cx="35651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Запрещено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приносить в школу взрывоопасные предметы (хлопушки, петарды, фейерверки) и играть с 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ними;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194914" y="2988911"/>
            <a:ext cx="361801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Запрещено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приносить и пользоваться в школе легковоспламеняющимися, горючими материалами и жидкостями, газовыми баллончиками;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5587" y="3907201"/>
            <a:ext cx="48419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Запрещено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разводить костры на территории 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школы;</a:t>
            </a:r>
            <a:endParaRPr lang="ru-RU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8335" y="4127685"/>
            <a:ext cx="49921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Нельзя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разрешения учителя включать в кабинете электрические 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приборы;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01761" y="4565146"/>
            <a:ext cx="455137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Не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нагревайте незнакомые приборы, упаковки для порошков и красок. Особенно аэрозольные упаковки (металлические баллончики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b="1" dirty="0" smtClean="0">
              <a:solidFill>
                <a:srgbClr val="1E21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Помните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опыты проводятся только в кабинетах физики и 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химии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1761" y="5657662"/>
            <a:ext cx="46233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Не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поджигайте сами и не позволяйте младшим поджигать тополиный пух и сухую траву на территории школы. Это очень ОПАСНО!</a:t>
            </a:r>
            <a:endParaRPr lang="ru-RU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85587" y="6355972"/>
            <a:ext cx="49995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В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каждом классе есть огнетушитель. Необходимо научится им 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пользоваться;</a:t>
            </a:r>
            <a:endParaRPr lang="ru-RU" sz="1400" b="1" dirty="0">
              <a:solidFill>
                <a:srgbClr val="1E21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32710" y="6817014"/>
            <a:ext cx="61664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Каждый должен знать,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расположен план эвакуации, и понимать, как 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выйти наружу;</a:t>
            </a:r>
            <a:endParaRPr lang="ru-RU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10025" y="7235950"/>
            <a:ext cx="61501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При </a:t>
            </a:r>
            <a:r>
              <a:rPr lang="ru-RU" sz="1400" b="1" dirty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обнаружении пожара или задымления срочно сообщите учителям, техническому персоналу школы и вызовите </a:t>
            </a:r>
            <a:r>
              <a:rPr lang="ru-RU" sz="1400" b="1" dirty="0" smtClean="0">
                <a:solidFill>
                  <a:srgbClr val="1E21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пожарных;</a:t>
            </a:r>
            <a:endParaRPr lang="ru-RU" b="1" dirty="0"/>
          </a:p>
        </p:txBody>
      </p:sp>
      <p:pic>
        <p:nvPicPr>
          <p:cNvPr id="31" name="Изображение 4" descr="штампик.t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10" y="0"/>
            <a:ext cx="1006430" cy="1006431"/>
          </a:xfrm>
          <a:prstGeom prst="rect">
            <a:avLst/>
          </a:prstGeom>
        </p:spPr>
      </p:pic>
      <p:pic>
        <p:nvPicPr>
          <p:cNvPr id="32" name="Изображение 6" descr="Знак ВДПО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256" y="5316"/>
            <a:ext cx="1431587" cy="1006429"/>
          </a:xfrm>
          <a:prstGeom prst="rect">
            <a:avLst/>
          </a:prstGeom>
        </p:spPr>
      </p:pic>
      <p:pic>
        <p:nvPicPr>
          <p:cNvPr id="36" name="Picture 29" descr="C:\Users\Прудниченков\Desktop\1_telefon-dlja-ispol-zovanija-pri-pozhare-v-tom-chisle-telefon-prjamoy-svjazi-s-pozharnoy-ohranoy.jpe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6" t="2654" r="2683" b="2896"/>
          <a:stretch/>
        </p:blipFill>
        <p:spPr bwMode="auto">
          <a:xfrm>
            <a:off x="5489848" y="7858941"/>
            <a:ext cx="1368152" cy="1285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7" descr="C:\Users\личное\Desktop\Рисунок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239" y="7832788"/>
            <a:ext cx="2967280" cy="131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avatars.mds.yandex.net/get-pdb/788379/e4e55522-7a0c-4c4c-ab67-7b05df8fa59a/s120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693" y="1011745"/>
            <a:ext cx="3239612" cy="280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avatars.mds.yandex.net/get-pdb/1748194/66cc0eff-3f83-4a2e-8882-56adb9309d2d/s1200?webp=fals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044" y="3938076"/>
            <a:ext cx="2677952" cy="2941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avatars.mds.yandex.net/get-pdb/405705/4e0d5c8f-7a2c-440f-a903-5a9da013c101/s1200?webp=fals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7650772"/>
            <a:ext cx="1953990" cy="160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140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191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Работа</dc:creator>
  <cp:lastModifiedBy>Nadezhda Igorevna</cp:lastModifiedBy>
  <cp:revision>17</cp:revision>
  <dcterms:created xsi:type="dcterms:W3CDTF">2017-06-07T11:52:59Z</dcterms:created>
  <dcterms:modified xsi:type="dcterms:W3CDTF">2020-08-28T06:22:08Z</dcterms:modified>
</cp:coreProperties>
</file>