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95" autoAdjust="0"/>
  </p:normalViewPr>
  <p:slideViewPr>
    <p:cSldViewPr>
      <p:cViewPr varScale="1">
        <p:scale>
          <a:sx n="78" d="100"/>
          <a:sy n="78" d="100"/>
        </p:scale>
        <p:origin x="148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3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43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12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50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6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27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95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13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72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357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96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chemeClr val="accent6"/>
            </a:gs>
            <a:gs pos="21672">
              <a:schemeClr val="tx2">
                <a:lumMod val="40000"/>
                <a:lumOff val="60000"/>
              </a:schemeClr>
            </a:gs>
            <a:gs pos="31000">
              <a:schemeClr val="tx2">
                <a:lumMod val="20000"/>
                <a:lumOff val="80000"/>
              </a:schemeClr>
            </a:gs>
            <a:gs pos="87000">
              <a:schemeClr val="accent6">
                <a:lumMod val="60000"/>
                <a:lumOff val="40000"/>
              </a:schemeClr>
            </a:gs>
            <a:gs pos="0">
              <a:schemeClr val="tx2"/>
            </a:gs>
            <a:gs pos="11000">
              <a:schemeClr val="tx2">
                <a:lumMod val="60000"/>
                <a:lumOff val="40000"/>
              </a:schemeClr>
            </a:gs>
            <a:gs pos="75000">
              <a:schemeClr val="accent6">
                <a:lumMod val="60000"/>
                <a:lumOff val="4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26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6" descr="Знак ВДПО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73" y="51270"/>
            <a:ext cx="1431587" cy="1006429"/>
          </a:xfrm>
          <a:prstGeom prst="rect">
            <a:avLst/>
          </a:prstGeom>
        </p:spPr>
      </p:pic>
      <p:pic>
        <p:nvPicPr>
          <p:cNvPr id="5" name="Изображение 4" descr="штампик.t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248" y="51270"/>
            <a:ext cx="1006430" cy="1006431"/>
          </a:xfrm>
          <a:prstGeom prst="rect">
            <a:avLst/>
          </a:prstGeom>
        </p:spPr>
      </p:pic>
      <p:pic>
        <p:nvPicPr>
          <p:cNvPr id="14" name="Picture 5" descr="C:\Users\личное\Desktop\C__fakepath_main_пожарный_цвет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971" y="346287"/>
            <a:ext cx="3549357" cy="3767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7" descr="Картинки по запросу картинка спички детям не игрушки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10" descr="Картинки по запросу картинка спички детям не игрушки 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12" descr="Картинки по запросу картинка спички детям не игрушки 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" name="Picture 7" descr="C:\Users\личное\Desktop\Рисунок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36" y="8172398"/>
            <a:ext cx="2587535" cy="9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9" descr="C:\Users\Прудниченков\Desktop\1_telefon-dlja-ispol-zovanija-pri-pozhare-v-tom-chisle-telefon-prjamoy-svjazi-s-pozharnoy-ohranoy.jpe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6" t="2654" r="2683" b="2896"/>
          <a:stretch/>
        </p:blipFill>
        <p:spPr bwMode="auto">
          <a:xfrm>
            <a:off x="3832780" y="8174430"/>
            <a:ext cx="1237882" cy="96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771629" y="4644008"/>
            <a:ext cx="1774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24" name="Picture 1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302" y="3651133"/>
            <a:ext cx="1789301" cy="521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1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64" y="1903967"/>
            <a:ext cx="1778390" cy="3494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32780" y="6194991"/>
            <a:ext cx="30205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ГЛАВНОЕ ПРИ ПОЖАРЕ – НЕ ПАНИКОВАТЬ! ПОМНИТЕ! ОТСУТСТВИЕ ПАНИКИ, ЗАЛОГ ВАШЕГО СПАСЕНИЯ!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47432" y="766023"/>
            <a:ext cx="3880212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 smtClean="0"/>
              <a:t>Храните </a:t>
            </a:r>
            <a:r>
              <a:rPr lang="ru-RU" dirty="0"/>
              <a:t>спички и зажигалки в недоступном и незаметном для детей месте, желательно в запертом на ключ ящике.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/>
              <a:t>Научите малышей говорить вам, когда они находят спичку или </a:t>
            </a:r>
            <a:r>
              <a:rPr lang="ru-RU" dirty="0" smtClean="0"/>
              <a:t>зажигалку.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 smtClean="0"/>
              <a:t>Помните</a:t>
            </a:r>
            <a:r>
              <a:rPr lang="ru-RU" dirty="0"/>
              <a:t>, что даже зажигалки с устройствами защиты от зажигания детьми не обеспечивают полной защиты, и храните их в безопасном </a:t>
            </a:r>
            <a:r>
              <a:rPr lang="ru-RU" dirty="0" smtClean="0"/>
              <a:t>месте.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 smtClean="0"/>
              <a:t>Когда </a:t>
            </a:r>
            <a:r>
              <a:rPr lang="ru-RU" dirty="0"/>
              <a:t>ребенок проявляет любопытство к огню или играет с огнем, объясните ему спокойно и твердо, что спички и зажигалки - это предметы для взрослых, с которыми надо быть </a:t>
            </a:r>
            <a:r>
              <a:rPr lang="ru-RU" dirty="0" smtClean="0"/>
              <a:t>осторожными.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/>
              <a:t>Никогда не используйте спички или зажигалки для развлечения. Дети могут начать подражать вам</a:t>
            </a:r>
            <a:r>
              <a:rPr lang="ru-RU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/>
              <a:t>Предупреждайте пожары, показывая детям, как следует соблюдать правила безопасности дома.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dirty="0"/>
          </a:p>
          <a:p>
            <a:pPr algn="just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65920" y="160338"/>
            <a:ext cx="35458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ПОЖАРНОЙ БЕЗОПАСНОСТИ ДЛЯ ДЕТЕЙ И РОДИТЕЛЕЙ!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32780" y="3641453"/>
            <a:ext cx="30226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 smtClean="0"/>
              <a:t>Не </a:t>
            </a:r>
            <a:r>
              <a:rPr lang="ru-RU" dirty="0"/>
              <a:t>разрешайте детям подходить ближе, чем на 1 метр к плите, когда на ней готовится пища, не перегружайте электрические розетки, ежегодно проверяйте отопительную систему.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7778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168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Работа</dc:creator>
  <cp:lastModifiedBy>Nadezhda Igorevna</cp:lastModifiedBy>
  <cp:revision>21</cp:revision>
  <dcterms:created xsi:type="dcterms:W3CDTF">2017-06-07T11:52:59Z</dcterms:created>
  <dcterms:modified xsi:type="dcterms:W3CDTF">2020-02-25T06:25:23Z</dcterms:modified>
</cp:coreProperties>
</file>