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4" r:id="rId4"/>
    <p:sldId id="261" r:id="rId5"/>
    <p:sldId id="260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5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63F2D-51E5-4D79-BF2C-5C52782B42A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AA747-8479-4A51-B132-385B5C898FEF}">
      <dgm:prSet phldrT="[Текст]"/>
      <dgm:spPr>
        <a:solidFill>
          <a:schemeClr val="accent3">
            <a:lumMod val="40000"/>
            <a:lumOff val="60000"/>
          </a:schemeClr>
        </a:solidFill>
        <a:ln w="12700"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диалог вступают</a:t>
          </a:r>
          <a:endParaRPr lang="ru-RU" dirty="0">
            <a:solidFill>
              <a:schemeClr val="tx1"/>
            </a:solidFill>
          </a:endParaRPr>
        </a:p>
      </dgm:t>
    </dgm:pt>
    <dgm:pt modelId="{4E43F363-37F2-43A1-9937-F81AC248942E}" type="parTrans" cxnId="{A75F5C3A-D098-4DA0-92EF-D0E3F2BC3A29}">
      <dgm:prSet/>
      <dgm:spPr/>
      <dgm:t>
        <a:bodyPr/>
        <a:lstStyle/>
        <a:p>
          <a:endParaRPr lang="ru-RU"/>
        </a:p>
      </dgm:t>
    </dgm:pt>
    <dgm:pt modelId="{AFE558C4-2D5F-4B86-A1FC-BB9E3D166DB7}" type="sibTrans" cxnId="{A75F5C3A-D098-4DA0-92EF-D0E3F2BC3A29}">
      <dgm:prSet/>
      <dgm:spPr/>
      <dgm:t>
        <a:bodyPr/>
        <a:lstStyle/>
        <a:p>
          <a:endParaRPr lang="ru-RU"/>
        </a:p>
      </dgm:t>
    </dgm:pt>
    <dgm:pt modelId="{6E9555E9-6B07-45A7-94C4-F37F2CABC4F0}">
      <dgm:prSet phldrT="[Текст]"/>
      <dgm:spPr>
        <a:solidFill>
          <a:schemeClr val="accent6">
            <a:lumMod val="60000"/>
            <a:lumOff val="40000"/>
          </a:schemeClr>
        </a:solidFill>
        <a:ln w="12700"/>
      </dgm:spPr>
      <dgm:t>
        <a:bodyPr/>
        <a:lstStyle/>
        <a:p>
          <a:endParaRPr lang="ru-RU" dirty="0"/>
        </a:p>
      </dgm:t>
    </dgm:pt>
    <dgm:pt modelId="{D8795B50-5C16-4324-B174-3039ED6BA89B}" type="parTrans" cxnId="{39FF13F0-2E6D-46FD-AB83-509064837144}">
      <dgm:prSet/>
      <dgm:spPr/>
      <dgm:t>
        <a:bodyPr/>
        <a:lstStyle/>
        <a:p>
          <a:endParaRPr lang="ru-RU"/>
        </a:p>
      </dgm:t>
    </dgm:pt>
    <dgm:pt modelId="{08A518FD-FDCF-441D-85F1-7944DC172A4E}" type="sibTrans" cxnId="{39FF13F0-2E6D-46FD-AB83-50906483714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47F9458-A8DF-4421-A227-A34C86438D34}">
      <dgm:prSet phldrT="[Текст]" custT="1"/>
      <dgm:spPr>
        <a:solidFill>
          <a:schemeClr val="accent6">
            <a:lumMod val="60000"/>
            <a:lumOff val="40000"/>
          </a:schemeClr>
        </a:solidFill>
        <a:ln w="1270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Ученик- учебник</a:t>
          </a:r>
        </a:p>
      </dgm:t>
    </dgm:pt>
    <dgm:pt modelId="{FE39DD49-9EEC-47AC-9C28-F377B3A4D059}" type="parTrans" cxnId="{C2E828C7-1BA4-4868-80A4-93602FCB0C7F}">
      <dgm:prSet/>
      <dgm:spPr/>
      <dgm:t>
        <a:bodyPr/>
        <a:lstStyle/>
        <a:p>
          <a:endParaRPr lang="ru-RU"/>
        </a:p>
      </dgm:t>
    </dgm:pt>
    <dgm:pt modelId="{35843B75-43E6-4325-9D85-F85E3347B137}" type="sibTrans" cxnId="{C2E828C7-1BA4-4868-80A4-93602FCB0C7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6AB678D-2716-4ECA-839E-E4847C03938C}">
      <dgm:prSet phldrT="[Текст]" custT="1"/>
      <dgm:spPr>
        <a:solidFill>
          <a:schemeClr val="accent6">
            <a:lumMod val="60000"/>
            <a:lumOff val="40000"/>
          </a:schemeClr>
        </a:solidFill>
        <a:ln w="12700"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Национальные</a:t>
          </a:r>
        </a:p>
        <a:p>
          <a:r>
            <a:rPr lang="ru-RU" sz="1800" b="1" dirty="0" smtClean="0">
              <a:solidFill>
                <a:schemeClr val="tx1"/>
              </a:solidFill>
            </a:rPr>
            <a:t>культуры</a:t>
          </a:r>
          <a:endParaRPr lang="ru-RU" sz="1800" b="1" dirty="0">
            <a:solidFill>
              <a:schemeClr val="tx1"/>
            </a:solidFill>
          </a:endParaRPr>
        </a:p>
      </dgm:t>
    </dgm:pt>
    <dgm:pt modelId="{A99DAA91-AE39-499C-B40E-0EB9C2F6F374}" type="parTrans" cxnId="{D3B2FA5C-53A8-431B-AD5A-DE7C2403494E}">
      <dgm:prSet/>
      <dgm:spPr/>
      <dgm:t>
        <a:bodyPr/>
        <a:lstStyle/>
        <a:p>
          <a:endParaRPr lang="ru-RU"/>
        </a:p>
      </dgm:t>
    </dgm:pt>
    <dgm:pt modelId="{45611CD7-E498-49A9-8FBF-BFEE8B1B39A0}" type="sibTrans" cxnId="{D3B2FA5C-53A8-431B-AD5A-DE7C2403494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E35D2CB-0AA6-4279-9D37-BC5BA204F176}">
      <dgm:prSet phldrT="[Текст]" custT="1"/>
      <dgm:spPr>
        <a:solidFill>
          <a:schemeClr val="accent6">
            <a:lumMod val="60000"/>
            <a:lumOff val="40000"/>
          </a:schemeClr>
        </a:solidFill>
        <a:ln w="12700"/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Литера-турные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произве-дения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5C4D3714-CB31-4C65-BE2E-463D514CC143}" type="parTrans" cxnId="{C2C83EC3-803F-4FB8-81BE-5B2B9FA16111}">
      <dgm:prSet/>
      <dgm:spPr/>
      <dgm:t>
        <a:bodyPr/>
        <a:lstStyle/>
        <a:p>
          <a:endParaRPr lang="ru-RU"/>
        </a:p>
      </dgm:t>
    </dgm:pt>
    <dgm:pt modelId="{F168A5F0-2597-4DAC-92BB-EABB9A02BEFB}" type="sibTrans" cxnId="{C2C83EC3-803F-4FB8-81BE-5B2B9FA1611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1CD712E-91A2-4D57-BA84-DB5F535C791C}">
      <dgm:prSet custT="1"/>
      <dgm:spPr>
        <a:solidFill>
          <a:schemeClr val="accent6">
            <a:lumMod val="60000"/>
            <a:lumOff val="40000"/>
          </a:schemeClr>
        </a:solidFill>
        <a:ln w="1270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Способы познания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DDCCC63A-BDED-4A3A-8829-C83968632858}" type="parTrans" cxnId="{BCE0E8A6-80B2-4E41-8189-58E545E8A44C}">
      <dgm:prSet/>
      <dgm:spPr/>
      <dgm:t>
        <a:bodyPr/>
        <a:lstStyle/>
        <a:p>
          <a:endParaRPr lang="ru-RU"/>
        </a:p>
      </dgm:t>
    </dgm:pt>
    <dgm:pt modelId="{699C464A-09A7-48D1-B139-ABDF7841ED1A}" type="sibTrans" cxnId="{BCE0E8A6-80B2-4E41-8189-58E545E8A44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9AC00FA-60BA-43A9-9704-C7A3B29E756E}">
      <dgm:prSet custT="1"/>
      <dgm:spPr>
        <a:solidFill>
          <a:schemeClr val="accent6">
            <a:lumMod val="60000"/>
            <a:lumOff val="40000"/>
          </a:schemeClr>
        </a:solidFill>
        <a:ln w="12700"/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</a:rPr>
            <a:t>Учебные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</a:rPr>
            <a:t>предметы</a:t>
          </a: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BB783967-B34A-4459-A481-E30971F8DEFC}" type="parTrans" cxnId="{49878AAA-DAD3-45B9-9F24-B66B985BE042}">
      <dgm:prSet/>
      <dgm:spPr/>
      <dgm:t>
        <a:bodyPr/>
        <a:lstStyle/>
        <a:p>
          <a:endParaRPr lang="ru-RU"/>
        </a:p>
      </dgm:t>
    </dgm:pt>
    <dgm:pt modelId="{FAA07376-4E13-467E-BCD4-0854797A4D5D}" type="sibTrans" cxnId="{49878AAA-DAD3-45B9-9F24-B66B985BE04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EB0F7F1-F95F-4FC3-A406-42311F31C5DB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Виды искусств</a:t>
          </a:r>
          <a:endParaRPr lang="ru-RU" b="1" dirty="0">
            <a:solidFill>
              <a:schemeClr val="tx1"/>
            </a:solidFill>
          </a:endParaRPr>
        </a:p>
      </dgm:t>
    </dgm:pt>
    <dgm:pt modelId="{C21ED32D-87A6-40FF-BF80-7836494AEAB5}" type="parTrans" cxnId="{1AD1702A-4DBC-46A2-BF6F-D54ED6898710}">
      <dgm:prSet/>
      <dgm:spPr/>
      <dgm:t>
        <a:bodyPr/>
        <a:lstStyle/>
        <a:p>
          <a:endParaRPr lang="ru-RU"/>
        </a:p>
      </dgm:t>
    </dgm:pt>
    <dgm:pt modelId="{9C49F6FB-7D0C-46CB-B876-B706F7B3B54F}" type="sibTrans" cxnId="{1AD1702A-4DBC-46A2-BF6F-D54ED689871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88975EA-88A8-49E0-A0F7-6A2616F64CDC}" type="pres">
      <dgm:prSet presAssocID="{98F63F2D-51E5-4D79-BF2C-5C52782B42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08FDB-AE4A-4795-84BC-C742DA2B103E}" type="pres">
      <dgm:prSet presAssocID="{867AA747-8479-4A51-B132-385B5C898FEF}" presName="centerShape" presStyleLbl="node0" presStyleIdx="0" presStyleCnt="1"/>
      <dgm:spPr/>
      <dgm:t>
        <a:bodyPr/>
        <a:lstStyle/>
        <a:p>
          <a:endParaRPr lang="ru-RU"/>
        </a:p>
      </dgm:t>
    </dgm:pt>
    <dgm:pt modelId="{BF4B6957-6CC4-476F-B17A-EA2450F1A6FE}" type="pres">
      <dgm:prSet presAssocID="{6E9555E9-6B07-45A7-94C4-F37F2CABC4F0}" presName="node" presStyleLbl="node1" presStyleIdx="0" presStyleCnt="7" custScaleX="21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302D0-E91A-4357-9C14-52DFE478E305}" type="pres">
      <dgm:prSet presAssocID="{6E9555E9-6B07-45A7-94C4-F37F2CABC4F0}" presName="dummy" presStyleCnt="0"/>
      <dgm:spPr/>
    </dgm:pt>
    <dgm:pt modelId="{0C47AC11-6619-43E3-BDB1-E3AAB6E953D7}" type="pres">
      <dgm:prSet presAssocID="{08A518FD-FDCF-441D-85F1-7944DC172A4E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0FB0AB2-9DB3-4DC4-867B-54EC7B802D53}" type="pres">
      <dgm:prSet presAssocID="{747F9458-A8DF-4421-A227-A34C86438D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1467E-BF04-4EA4-9583-44796E8E0BEC}" type="pres">
      <dgm:prSet presAssocID="{747F9458-A8DF-4421-A227-A34C86438D34}" presName="dummy" presStyleCnt="0"/>
      <dgm:spPr/>
    </dgm:pt>
    <dgm:pt modelId="{6C56F9E1-FC1C-4679-AEA0-CB975B053D32}" type="pres">
      <dgm:prSet presAssocID="{35843B75-43E6-4325-9D85-F85E3347B137}" presName="sibTrans" presStyleLbl="sibTrans2D1" presStyleIdx="1" presStyleCnt="7" custLinFactNeighborX="-241" custLinFactNeighborY="413"/>
      <dgm:spPr/>
      <dgm:t>
        <a:bodyPr/>
        <a:lstStyle/>
        <a:p>
          <a:endParaRPr lang="ru-RU"/>
        </a:p>
      </dgm:t>
    </dgm:pt>
    <dgm:pt modelId="{3BEBB648-2A51-47E1-AE94-D982C7ECA2E7}" type="pres">
      <dgm:prSet presAssocID="{D9AC00FA-60BA-43A9-9704-C7A3B29E756E}" presName="node" presStyleLbl="node1" presStyleIdx="2" presStyleCnt="7" custRadScaleRad="100410" custRadScaleInc="-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51F6D-7745-462D-9382-AF357ED6403C}" type="pres">
      <dgm:prSet presAssocID="{D9AC00FA-60BA-43A9-9704-C7A3B29E756E}" presName="dummy" presStyleCnt="0"/>
      <dgm:spPr/>
    </dgm:pt>
    <dgm:pt modelId="{DDA11765-1B13-4B25-B406-67B243CCA1D0}" type="pres">
      <dgm:prSet presAssocID="{FAA07376-4E13-467E-BCD4-0854797A4D5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473492A7-3F98-4F4F-BBCA-6E38918433FE}" type="pres">
      <dgm:prSet presAssocID="{41CD712E-91A2-4D57-BA84-DB5F535C791C}" presName="node" presStyleLbl="node1" presStyleIdx="3" presStyleCnt="7" custScaleX="108772" custScaleY="103400" custRadScaleRad="100078" custRadScaleInc="-4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FCC7A-4726-4D29-9FCD-AAAB60A32C96}" type="pres">
      <dgm:prSet presAssocID="{41CD712E-91A2-4D57-BA84-DB5F535C791C}" presName="dummy" presStyleCnt="0"/>
      <dgm:spPr/>
    </dgm:pt>
    <dgm:pt modelId="{6DE5A5CC-8C80-4CC7-BC8E-6512810F0638}" type="pres">
      <dgm:prSet presAssocID="{699C464A-09A7-48D1-B139-ABDF7841ED1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7F2BD6E-80AC-454C-B47F-3A673978057F}" type="pres">
      <dgm:prSet presAssocID="{06AB678D-2716-4ECA-839E-E4847C03938C}" presName="node" presStyleLbl="node1" presStyleIdx="4" presStyleCnt="7" custScaleX="105252" custScaleY="110282" custRadScaleRad="98653" custRadScaleInc="10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3AB2C-56F4-462F-ADC2-02D3DD24FD6B}" type="pres">
      <dgm:prSet presAssocID="{06AB678D-2716-4ECA-839E-E4847C03938C}" presName="dummy" presStyleCnt="0"/>
      <dgm:spPr/>
    </dgm:pt>
    <dgm:pt modelId="{B4CDEBBA-A4D2-4599-B71A-00FB240B9A78}" type="pres">
      <dgm:prSet presAssocID="{45611CD7-E498-49A9-8FBF-BFEE8B1B39A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0D177FB-059F-4644-A05D-26725EBCDA98}" type="pres">
      <dgm:prSet presAssocID="{DE35D2CB-0AA6-4279-9D37-BC5BA204F17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06DC9-5FF1-40E7-85C7-B7E34A767B22}" type="pres">
      <dgm:prSet presAssocID="{DE35D2CB-0AA6-4279-9D37-BC5BA204F176}" presName="dummy" presStyleCnt="0"/>
      <dgm:spPr/>
    </dgm:pt>
    <dgm:pt modelId="{0A01EA21-4968-4579-921C-AE35706A1FCD}" type="pres">
      <dgm:prSet presAssocID="{F168A5F0-2597-4DAC-92BB-EABB9A02BEF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74FAC62-26E6-4940-AC45-1FFF53722288}" type="pres">
      <dgm:prSet presAssocID="{1EB0F7F1-F95F-4FC3-A406-42311F31C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F593B-4B1A-4231-95E6-714D83AABA16}" type="pres">
      <dgm:prSet presAssocID="{1EB0F7F1-F95F-4FC3-A406-42311F31C5DB}" presName="dummy" presStyleCnt="0"/>
      <dgm:spPr/>
    </dgm:pt>
    <dgm:pt modelId="{76764336-CD13-49A8-A484-89891839F856}" type="pres">
      <dgm:prSet presAssocID="{9C49F6FB-7D0C-46CB-B876-B706F7B3B54F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C49A7E3A-B546-448A-BEB9-7175E2D284AA}" type="presOf" srcId="{FAA07376-4E13-467E-BCD4-0854797A4D5D}" destId="{DDA11765-1B13-4B25-B406-67B243CCA1D0}" srcOrd="0" destOrd="0" presId="urn:microsoft.com/office/officeart/2005/8/layout/radial6"/>
    <dgm:cxn modelId="{1AD1702A-4DBC-46A2-BF6F-D54ED6898710}" srcId="{867AA747-8479-4A51-B132-385B5C898FEF}" destId="{1EB0F7F1-F95F-4FC3-A406-42311F31C5DB}" srcOrd="6" destOrd="0" parTransId="{C21ED32D-87A6-40FF-BF80-7836494AEAB5}" sibTransId="{9C49F6FB-7D0C-46CB-B876-B706F7B3B54F}"/>
    <dgm:cxn modelId="{5E4EB2F6-F586-4682-9410-17A5BF10E551}" type="presOf" srcId="{F168A5F0-2597-4DAC-92BB-EABB9A02BEFB}" destId="{0A01EA21-4968-4579-921C-AE35706A1FCD}" srcOrd="0" destOrd="0" presId="urn:microsoft.com/office/officeart/2005/8/layout/radial6"/>
    <dgm:cxn modelId="{6755F89D-9921-4C11-ABD0-752F3214E995}" type="presOf" srcId="{DE35D2CB-0AA6-4279-9D37-BC5BA204F176}" destId="{90D177FB-059F-4644-A05D-26725EBCDA98}" srcOrd="0" destOrd="0" presId="urn:microsoft.com/office/officeart/2005/8/layout/radial6"/>
    <dgm:cxn modelId="{39FF13F0-2E6D-46FD-AB83-509064837144}" srcId="{867AA747-8479-4A51-B132-385B5C898FEF}" destId="{6E9555E9-6B07-45A7-94C4-F37F2CABC4F0}" srcOrd="0" destOrd="0" parTransId="{D8795B50-5C16-4324-B174-3039ED6BA89B}" sibTransId="{08A518FD-FDCF-441D-85F1-7944DC172A4E}"/>
    <dgm:cxn modelId="{286D3891-9ABE-401B-8D18-B237AECBAF0A}" type="presOf" srcId="{35843B75-43E6-4325-9D85-F85E3347B137}" destId="{6C56F9E1-FC1C-4679-AEA0-CB975B053D32}" srcOrd="0" destOrd="0" presId="urn:microsoft.com/office/officeart/2005/8/layout/radial6"/>
    <dgm:cxn modelId="{4C371C9F-9A8D-450F-9FCE-F6F4490CDEA4}" type="presOf" srcId="{9C49F6FB-7D0C-46CB-B876-B706F7B3B54F}" destId="{76764336-CD13-49A8-A484-89891839F856}" srcOrd="0" destOrd="0" presId="urn:microsoft.com/office/officeart/2005/8/layout/radial6"/>
    <dgm:cxn modelId="{49878AAA-DAD3-45B9-9F24-B66B985BE042}" srcId="{867AA747-8479-4A51-B132-385B5C898FEF}" destId="{D9AC00FA-60BA-43A9-9704-C7A3B29E756E}" srcOrd="2" destOrd="0" parTransId="{BB783967-B34A-4459-A481-E30971F8DEFC}" sibTransId="{FAA07376-4E13-467E-BCD4-0854797A4D5D}"/>
    <dgm:cxn modelId="{715265B3-FC42-4A8E-9009-4086631A0E1C}" type="presOf" srcId="{867AA747-8479-4A51-B132-385B5C898FEF}" destId="{44308FDB-AE4A-4795-84BC-C742DA2B103E}" srcOrd="0" destOrd="0" presId="urn:microsoft.com/office/officeart/2005/8/layout/radial6"/>
    <dgm:cxn modelId="{D3B2FA5C-53A8-431B-AD5A-DE7C2403494E}" srcId="{867AA747-8479-4A51-B132-385B5C898FEF}" destId="{06AB678D-2716-4ECA-839E-E4847C03938C}" srcOrd="4" destOrd="0" parTransId="{A99DAA91-AE39-499C-B40E-0EB9C2F6F374}" sibTransId="{45611CD7-E498-49A9-8FBF-BFEE8B1B39A0}"/>
    <dgm:cxn modelId="{A75F5C3A-D098-4DA0-92EF-D0E3F2BC3A29}" srcId="{98F63F2D-51E5-4D79-BF2C-5C52782B42AC}" destId="{867AA747-8479-4A51-B132-385B5C898FEF}" srcOrd="0" destOrd="0" parTransId="{4E43F363-37F2-43A1-9937-F81AC248942E}" sibTransId="{AFE558C4-2D5F-4B86-A1FC-BB9E3D166DB7}"/>
    <dgm:cxn modelId="{C2C83EC3-803F-4FB8-81BE-5B2B9FA16111}" srcId="{867AA747-8479-4A51-B132-385B5C898FEF}" destId="{DE35D2CB-0AA6-4279-9D37-BC5BA204F176}" srcOrd="5" destOrd="0" parTransId="{5C4D3714-CB31-4C65-BE2E-463D514CC143}" sibTransId="{F168A5F0-2597-4DAC-92BB-EABB9A02BEFB}"/>
    <dgm:cxn modelId="{C5AAA0DB-244D-4A1C-B7C0-258AD6BA5A8A}" type="presOf" srcId="{45611CD7-E498-49A9-8FBF-BFEE8B1B39A0}" destId="{B4CDEBBA-A4D2-4599-B71A-00FB240B9A78}" srcOrd="0" destOrd="0" presId="urn:microsoft.com/office/officeart/2005/8/layout/radial6"/>
    <dgm:cxn modelId="{8B0EB4AF-67B0-4CEB-B3DC-76FD8CAD5CFF}" type="presOf" srcId="{08A518FD-FDCF-441D-85F1-7944DC172A4E}" destId="{0C47AC11-6619-43E3-BDB1-E3AAB6E953D7}" srcOrd="0" destOrd="0" presId="urn:microsoft.com/office/officeart/2005/8/layout/radial6"/>
    <dgm:cxn modelId="{BBA18021-F001-48D7-AF44-2E8B96F79BFD}" type="presOf" srcId="{06AB678D-2716-4ECA-839E-E4847C03938C}" destId="{77F2BD6E-80AC-454C-B47F-3A673978057F}" srcOrd="0" destOrd="0" presId="urn:microsoft.com/office/officeart/2005/8/layout/radial6"/>
    <dgm:cxn modelId="{EB5753BB-0ED1-46B7-8931-D8FA6EEDDAFA}" type="presOf" srcId="{D9AC00FA-60BA-43A9-9704-C7A3B29E756E}" destId="{3BEBB648-2A51-47E1-AE94-D982C7ECA2E7}" srcOrd="0" destOrd="0" presId="urn:microsoft.com/office/officeart/2005/8/layout/radial6"/>
    <dgm:cxn modelId="{1A6BF4B2-0E54-4AB8-A660-864E2431494E}" type="presOf" srcId="{1EB0F7F1-F95F-4FC3-A406-42311F31C5DB}" destId="{B74FAC62-26E6-4940-AC45-1FFF53722288}" srcOrd="0" destOrd="0" presId="urn:microsoft.com/office/officeart/2005/8/layout/radial6"/>
    <dgm:cxn modelId="{BCE0E8A6-80B2-4E41-8189-58E545E8A44C}" srcId="{867AA747-8479-4A51-B132-385B5C898FEF}" destId="{41CD712E-91A2-4D57-BA84-DB5F535C791C}" srcOrd="3" destOrd="0" parTransId="{DDCCC63A-BDED-4A3A-8829-C83968632858}" sibTransId="{699C464A-09A7-48D1-B139-ABDF7841ED1A}"/>
    <dgm:cxn modelId="{CBC8252C-BAF2-4BB8-BF7C-A4224151E000}" type="presOf" srcId="{6E9555E9-6B07-45A7-94C4-F37F2CABC4F0}" destId="{BF4B6957-6CC4-476F-B17A-EA2450F1A6FE}" srcOrd="0" destOrd="0" presId="urn:microsoft.com/office/officeart/2005/8/layout/radial6"/>
    <dgm:cxn modelId="{6115EEF9-A677-4625-BDDF-C769D597660A}" type="presOf" srcId="{98F63F2D-51E5-4D79-BF2C-5C52782B42AC}" destId="{A88975EA-88A8-49E0-A0F7-6A2616F64CDC}" srcOrd="0" destOrd="0" presId="urn:microsoft.com/office/officeart/2005/8/layout/radial6"/>
    <dgm:cxn modelId="{65D52F36-7077-4D4B-8D6B-50FEABF9E584}" type="presOf" srcId="{699C464A-09A7-48D1-B139-ABDF7841ED1A}" destId="{6DE5A5CC-8C80-4CC7-BC8E-6512810F0638}" srcOrd="0" destOrd="0" presId="urn:microsoft.com/office/officeart/2005/8/layout/radial6"/>
    <dgm:cxn modelId="{EE922937-0617-4F09-A8E2-55D6D8BA6EBE}" type="presOf" srcId="{747F9458-A8DF-4421-A227-A34C86438D34}" destId="{C0FB0AB2-9DB3-4DC4-867B-54EC7B802D53}" srcOrd="0" destOrd="0" presId="urn:microsoft.com/office/officeart/2005/8/layout/radial6"/>
    <dgm:cxn modelId="{94F4A4FC-DEA0-4D24-B3E1-4CFB82527EA6}" type="presOf" srcId="{41CD712E-91A2-4D57-BA84-DB5F535C791C}" destId="{473492A7-3F98-4F4F-BBCA-6E38918433FE}" srcOrd="0" destOrd="0" presId="urn:microsoft.com/office/officeart/2005/8/layout/radial6"/>
    <dgm:cxn modelId="{C2E828C7-1BA4-4868-80A4-93602FCB0C7F}" srcId="{867AA747-8479-4A51-B132-385B5C898FEF}" destId="{747F9458-A8DF-4421-A227-A34C86438D34}" srcOrd="1" destOrd="0" parTransId="{FE39DD49-9EEC-47AC-9C28-F377B3A4D059}" sibTransId="{35843B75-43E6-4325-9D85-F85E3347B137}"/>
    <dgm:cxn modelId="{C134C010-F5BB-4DE0-8B79-921A218A36D0}" type="presParOf" srcId="{A88975EA-88A8-49E0-A0F7-6A2616F64CDC}" destId="{44308FDB-AE4A-4795-84BC-C742DA2B103E}" srcOrd="0" destOrd="0" presId="urn:microsoft.com/office/officeart/2005/8/layout/radial6"/>
    <dgm:cxn modelId="{916F2830-3E4F-4820-BF3A-A7F22F859CA2}" type="presParOf" srcId="{A88975EA-88A8-49E0-A0F7-6A2616F64CDC}" destId="{BF4B6957-6CC4-476F-B17A-EA2450F1A6FE}" srcOrd="1" destOrd="0" presId="urn:microsoft.com/office/officeart/2005/8/layout/radial6"/>
    <dgm:cxn modelId="{A1D7D0F3-85D9-4E39-88E7-BD061EDC68C0}" type="presParOf" srcId="{A88975EA-88A8-49E0-A0F7-6A2616F64CDC}" destId="{7E0302D0-E91A-4357-9C14-52DFE478E305}" srcOrd="2" destOrd="0" presId="urn:microsoft.com/office/officeart/2005/8/layout/radial6"/>
    <dgm:cxn modelId="{73BD5F54-5FD1-4BF7-A501-CCD35FC889F2}" type="presParOf" srcId="{A88975EA-88A8-49E0-A0F7-6A2616F64CDC}" destId="{0C47AC11-6619-43E3-BDB1-E3AAB6E953D7}" srcOrd="3" destOrd="0" presId="urn:microsoft.com/office/officeart/2005/8/layout/radial6"/>
    <dgm:cxn modelId="{B009DBE3-EACC-4AC4-848F-FA8103562C20}" type="presParOf" srcId="{A88975EA-88A8-49E0-A0F7-6A2616F64CDC}" destId="{C0FB0AB2-9DB3-4DC4-867B-54EC7B802D53}" srcOrd="4" destOrd="0" presId="urn:microsoft.com/office/officeart/2005/8/layout/radial6"/>
    <dgm:cxn modelId="{FCE7E77F-6911-4C6F-BA07-5E5F4DDADE75}" type="presParOf" srcId="{A88975EA-88A8-49E0-A0F7-6A2616F64CDC}" destId="{3EC1467E-BF04-4EA4-9583-44796E8E0BEC}" srcOrd="5" destOrd="0" presId="urn:microsoft.com/office/officeart/2005/8/layout/radial6"/>
    <dgm:cxn modelId="{D5F8BFE6-0069-4A0C-BD85-2E1442F076FF}" type="presParOf" srcId="{A88975EA-88A8-49E0-A0F7-6A2616F64CDC}" destId="{6C56F9E1-FC1C-4679-AEA0-CB975B053D32}" srcOrd="6" destOrd="0" presId="urn:microsoft.com/office/officeart/2005/8/layout/radial6"/>
    <dgm:cxn modelId="{613E7824-C32E-411A-990E-3202D3AF1BAB}" type="presParOf" srcId="{A88975EA-88A8-49E0-A0F7-6A2616F64CDC}" destId="{3BEBB648-2A51-47E1-AE94-D982C7ECA2E7}" srcOrd="7" destOrd="0" presId="urn:microsoft.com/office/officeart/2005/8/layout/radial6"/>
    <dgm:cxn modelId="{59D2B67B-24A4-4B48-A92C-1971A775E940}" type="presParOf" srcId="{A88975EA-88A8-49E0-A0F7-6A2616F64CDC}" destId="{7EF51F6D-7745-462D-9382-AF357ED6403C}" srcOrd="8" destOrd="0" presId="urn:microsoft.com/office/officeart/2005/8/layout/radial6"/>
    <dgm:cxn modelId="{11F541E0-1342-4215-B77C-A223D7849305}" type="presParOf" srcId="{A88975EA-88A8-49E0-A0F7-6A2616F64CDC}" destId="{DDA11765-1B13-4B25-B406-67B243CCA1D0}" srcOrd="9" destOrd="0" presId="urn:microsoft.com/office/officeart/2005/8/layout/radial6"/>
    <dgm:cxn modelId="{22F04B8A-E59E-4365-B8FC-556A5D061DD3}" type="presParOf" srcId="{A88975EA-88A8-49E0-A0F7-6A2616F64CDC}" destId="{473492A7-3F98-4F4F-BBCA-6E38918433FE}" srcOrd="10" destOrd="0" presId="urn:microsoft.com/office/officeart/2005/8/layout/radial6"/>
    <dgm:cxn modelId="{39FF1B89-015F-4141-8901-CBFE2172A07D}" type="presParOf" srcId="{A88975EA-88A8-49E0-A0F7-6A2616F64CDC}" destId="{68DFCC7A-4726-4D29-9FCD-AAAB60A32C96}" srcOrd="11" destOrd="0" presId="urn:microsoft.com/office/officeart/2005/8/layout/radial6"/>
    <dgm:cxn modelId="{4044DDC3-23C4-4B45-ACFB-4E666EF3F3E3}" type="presParOf" srcId="{A88975EA-88A8-49E0-A0F7-6A2616F64CDC}" destId="{6DE5A5CC-8C80-4CC7-BC8E-6512810F0638}" srcOrd="12" destOrd="0" presId="urn:microsoft.com/office/officeart/2005/8/layout/radial6"/>
    <dgm:cxn modelId="{89DF690D-CD1C-47FE-AC8D-B8CD31A045E4}" type="presParOf" srcId="{A88975EA-88A8-49E0-A0F7-6A2616F64CDC}" destId="{77F2BD6E-80AC-454C-B47F-3A673978057F}" srcOrd="13" destOrd="0" presId="urn:microsoft.com/office/officeart/2005/8/layout/radial6"/>
    <dgm:cxn modelId="{6A6BE514-92FF-4C9B-A0B2-5059012C425F}" type="presParOf" srcId="{A88975EA-88A8-49E0-A0F7-6A2616F64CDC}" destId="{C173AB2C-56F4-462F-ADC2-02D3DD24FD6B}" srcOrd="14" destOrd="0" presId="urn:microsoft.com/office/officeart/2005/8/layout/radial6"/>
    <dgm:cxn modelId="{FD9268BE-8367-4516-B2EE-E1675A43C3F2}" type="presParOf" srcId="{A88975EA-88A8-49E0-A0F7-6A2616F64CDC}" destId="{B4CDEBBA-A4D2-4599-B71A-00FB240B9A78}" srcOrd="15" destOrd="0" presId="urn:microsoft.com/office/officeart/2005/8/layout/radial6"/>
    <dgm:cxn modelId="{967C91EB-90DE-4427-ADB7-275CCE93C11B}" type="presParOf" srcId="{A88975EA-88A8-49E0-A0F7-6A2616F64CDC}" destId="{90D177FB-059F-4644-A05D-26725EBCDA98}" srcOrd="16" destOrd="0" presId="urn:microsoft.com/office/officeart/2005/8/layout/radial6"/>
    <dgm:cxn modelId="{ED8BEF87-2566-4510-91A0-632888E52CCA}" type="presParOf" srcId="{A88975EA-88A8-49E0-A0F7-6A2616F64CDC}" destId="{AE906DC9-5FF1-40E7-85C7-B7E34A767B22}" srcOrd="17" destOrd="0" presId="urn:microsoft.com/office/officeart/2005/8/layout/radial6"/>
    <dgm:cxn modelId="{5E629D1A-8FD5-4A89-AFDE-21105A40E957}" type="presParOf" srcId="{A88975EA-88A8-49E0-A0F7-6A2616F64CDC}" destId="{0A01EA21-4968-4579-921C-AE35706A1FCD}" srcOrd="18" destOrd="0" presId="urn:microsoft.com/office/officeart/2005/8/layout/radial6"/>
    <dgm:cxn modelId="{CBD3BAF6-A627-41AD-9D55-7130ADE2607C}" type="presParOf" srcId="{A88975EA-88A8-49E0-A0F7-6A2616F64CDC}" destId="{B74FAC62-26E6-4940-AC45-1FFF53722288}" srcOrd="19" destOrd="0" presId="urn:microsoft.com/office/officeart/2005/8/layout/radial6"/>
    <dgm:cxn modelId="{698EC7F8-0A46-4693-8762-C78958FFB513}" type="presParOf" srcId="{A88975EA-88A8-49E0-A0F7-6A2616F64CDC}" destId="{044F593B-4B1A-4231-95E6-714D83AABA16}" srcOrd="20" destOrd="0" presId="urn:microsoft.com/office/officeart/2005/8/layout/radial6"/>
    <dgm:cxn modelId="{E6AFDC20-D317-43C0-BA8F-52AE6D3879E9}" type="presParOf" srcId="{A88975EA-88A8-49E0-A0F7-6A2616F64CDC}" destId="{76764336-CD13-49A8-A484-89891839F856}" srcOrd="21" destOrd="0" presId="urn:microsoft.com/office/officeart/2005/8/layout/radial6"/>
  </dgm:cxnLst>
  <dgm:bg>
    <a:solidFill>
      <a:schemeClr val="accent6">
        <a:lumMod val="40000"/>
        <a:lumOff val="60000"/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D5C75-2E59-47CC-BDD9-3DC47672366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5950B-5ECD-448E-B5F6-CBEA4A3642D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Ученики</a:t>
          </a:r>
          <a:endParaRPr lang="ru-RU" sz="1600" b="1" dirty="0">
            <a:solidFill>
              <a:schemeClr val="tx1"/>
            </a:solidFill>
          </a:endParaRPr>
        </a:p>
      </dgm:t>
    </dgm:pt>
    <dgm:pt modelId="{36695EC6-FF57-410F-BD6B-C383347DFECB}" type="parTrans" cxnId="{A9F7AC09-AF3F-4EBE-822B-4A214BEBB015}">
      <dgm:prSet/>
      <dgm:spPr/>
      <dgm:t>
        <a:bodyPr/>
        <a:lstStyle/>
        <a:p>
          <a:endParaRPr lang="ru-RU"/>
        </a:p>
      </dgm:t>
    </dgm:pt>
    <dgm:pt modelId="{F9CC1DE2-CE6D-4AA2-85F6-2D675C75EEB9}" type="sibTrans" cxnId="{A9F7AC09-AF3F-4EBE-822B-4A214BEBB01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65AA007-E65C-4CBC-9E8E-57BD0053FFD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Родители</a:t>
          </a:r>
          <a:endParaRPr lang="ru-RU" sz="1400" b="1" dirty="0">
            <a:solidFill>
              <a:schemeClr val="tx1"/>
            </a:solidFill>
          </a:endParaRPr>
        </a:p>
      </dgm:t>
    </dgm:pt>
    <dgm:pt modelId="{C9ACF73A-0433-46F5-8019-6ED543E68E68}" type="parTrans" cxnId="{0D6E1F33-E831-430D-B234-0F0B17D5630E}">
      <dgm:prSet/>
      <dgm:spPr/>
      <dgm:t>
        <a:bodyPr/>
        <a:lstStyle/>
        <a:p>
          <a:endParaRPr lang="ru-RU"/>
        </a:p>
      </dgm:t>
    </dgm:pt>
    <dgm:pt modelId="{E9398D45-40B5-43BE-897A-03E8C3EBCB94}" type="sibTrans" cxnId="{0D6E1F33-E831-430D-B234-0F0B17D5630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0168E91-3CD3-4BAF-8E53-4578ADDE3E3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Учителя</a:t>
          </a:r>
          <a:endParaRPr lang="ru-RU" sz="1400" b="1" dirty="0">
            <a:solidFill>
              <a:schemeClr val="tx1"/>
            </a:solidFill>
          </a:endParaRPr>
        </a:p>
      </dgm:t>
    </dgm:pt>
    <dgm:pt modelId="{6EF09991-796F-45B8-9B3F-E6AF5E60FFE4}" type="parTrans" cxnId="{9D87C92B-488C-4707-8C13-16628A993832}">
      <dgm:prSet/>
      <dgm:spPr/>
      <dgm:t>
        <a:bodyPr/>
        <a:lstStyle/>
        <a:p>
          <a:endParaRPr lang="ru-RU"/>
        </a:p>
      </dgm:t>
    </dgm:pt>
    <dgm:pt modelId="{06AF0B2E-1ECC-45DF-A346-5762FEA04F5F}" type="sibTrans" cxnId="{9D87C92B-488C-4707-8C13-16628A99383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28BF0BC-D08F-4CAF-822C-A38126698543}" type="pres">
      <dgm:prSet presAssocID="{75CD5C75-2E59-47CC-BDD9-3DC4767236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3C226-E476-4E88-88A4-1DBF565754CC}" type="pres">
      <dgm:prSet presAssocID="{3CA5950B-5ECD-448E-B5F6-CBEA4A3642D7}" presName="node" presStyleLbl="node1" presStyleIdx="0" presStyleCnt="3" custScaleX="165485" custRadScaleRad="85625" custRadScaleInc="-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E7CAF-AEBB-47F7-958B-279EB0429DF5}" type="pres">
      <dgm:prSet presAssocID="{F9CC1DE2-CE6D-4AA2-85F6-2D675C75EEB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D4A501C-D4B7-4751-991E-D347AF5CF825}" type="pres">
      <dgm:prSet presAssocID="{F9CC1DE2-CE6D-4AA2-85F6-2D675C75EEB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FCF06FA-C9A6-43EF-BCCC-979DA4BA7061}" type="pres">
      <dgm:prSet presAssocID="{265AA007-E65C-4CBC-9E8E-57BD0053FFDD}" presName="node" presStyleLbl="node1" presStyleIdx="1" presStyleCnt="3" custScaleX="124658" custRadScaleRad="80587" custRadScaleInc="-49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0467C-3369-4546-8CB1-AB0FA9263B6D}" type="pres">
      <dgm:prSet presAssocID="{E9398D45-40B5-43BE-897A-03E8C3EBCB9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5280B33-A7B6-498A-9FAF-70259AF45CCF}" type="pres">
      <dgm:prSet presAssocID="{E9398D45-40B5-43BE-897A-03E8C3EBCB9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E6B3F6-7B10-4797-9002-D4F68A9FD9E2}" type="pres">
      <dgm:prSet presAssocID="{00168E91-3CD3-4BAF-8E53-4578ADDE3E31}" presName="node" presStyleLbl="node1" presStyleIdx="2" presStyleCnt="3" custScaleX="118791" custScaleY="108660" custRadScaleRad="86669" custRadScaleInc="5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8E23-D027-474E-B20F-F5946DDFD77D}" type="pres">
      <dgm:prSet presAssocID="{06AF0B2E-1ECC-45DF-A346-5762FEA04F5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E932FA3-A45E-4092-9AF7-B7C3FC20A950}" type="pres">
      <dgm:prSet presAssocID="{06AF0B2E-1ECC-45DF-A346-5762FEA04F5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5167E7-E54B-4BCF-BCE1-2EB1B37A3F3B}" type="presOf" srcId="{00168E91-3CD3-4BAF-8E53-4578ADDE3E31}" destId="{AEE6B3F6-7B10-4797-9002-D4F68A9FD9E2}" srcOrd="0" destOrd="0" presId="urn:microsoft.com/office/officeart/2005/8/layout/cycle7"/>
    <dgm:cxn modelId="{9D87C92B-488C-4707-8C13-16628A993832}" srcId="{75CD5C75-2E59-47CC-BDD9-3DC476723664}" destId="{00168E91-3CD3-4BAF-8E53-4578ADDE3E31}" srcOrd="2" destOrd="0" parTransId="{6EF09991-796F-45B8-9B3F-E6AF5E60FFE4}" sibTransId="{06AF0B2E-1ECC-45DF-A346-5762FEA04F5F}"/>
    <dgm:cxn modelId="{BCFD128F-5441-46F7-B6A8-1E39086211B9}" type="presOf" srcId="{F9CC1DE2-CE6D-4AA2-85F6-2D675C75EEB9}" destId="{4D4A501C-D4B7-4751-991E-D347AF5CF825}" srcOrd="1" destOrd="0" presId="urn:microsoft.com/office/officeart/2005/8/layout/cycle7"/>
    <dgm:cxn modelId="{A132950A-650C-47E7-8D37-4AD54E3FCA7F}" type="presOf" srcId="{06AF0B2E-1ECC-45DF-A346-5762FEA04F5F}" destId="{2D5F8E23-D027-474E-B20F-F5946DDFD77D}" srcOrd="0" destOrd="0" presId="urn:microsoft.com/office/officeart/2005/8/layout/cycle7"/>
    <dgm:cxn modelId="{96F3E100-829F-4E19-8FF7-18C65F6B3AF2}" type="presOf" srcId="{F9CC1DE2-CE6D-4AA2-85F6-2D675C75EEB9}" destId="{2B1E7CAF-AEBB-47F7-958B-279EB0429DF5}" srcOrd="0" destOrd="0" presId="urn:microsoft.com/office/officeart/2005/8/layout/cycle7"/>
    <dgm:cxn modelId="{0D6E1F33-E831-430D-B234-0F0B17D5630E}" srcId="{75CD5C75-2E59-47CC-BDD9-3DC476723664}" destId="{265AA007-E65C-4CBC-9E8E-57BD0053FFDD}" srcOrd="1" destOrd="0" parTransId="{C9ACF73A-0433-46F5-8019-6ED543E68E68}" sibTransId="{E9398D45-40B5-43BE-897A-03E8C3EBCB94}"/>
    <dgm:cxn modelId="{D05C592A-283C-4B12-AEDB-2B0ED78A8966}" type="presOf" srcId="{06AF0B2E-1ECC-45DF-A346-5762FEA04F5F}" destId="{AE932FA3-A45E-4092-9AF7-B7C3FC20A950}" srcOrd="1" destOrd="0" presId="urn:microsoft.com/office/officeart/2005/8/layout/cycle7"/>
    <dgm:cxn modelId="{52F5287C-2524-4070-9182-C55814CB6513}" type="presOf" srcId="{3CA5950B-5ECD-448E-B5F6-CBEA4A3642D7}" destId="{F6D3C226-E476-4E88-88A4-1DBF565754CC}" srcOrd="0" destOrd="0" presId="urn:microsoft.com/office/officeart/2005/8/layout/cycle7"/>
    <dgm:cxn modelId="{6F3AAE8B-D96B-48B5-9F46-6C13D60B4C78}" type="presOf" srcId="{E9398D45-40B5-43BE-897A-03E8C3EBCB94}" destId="{1F80467C-3369-4546-8CB1-AB0FA9263B6D}" srcOrd="0" destOrd="0" presId="urn:microsoft.com/office/officeart/2005/8/layout/cycle7"/>
    <dgm:cxn modelId="{927E10D0-F971-4046-BAAB-24D0BD15538F}" type="presOf" srcId="{E9398D45-40B5-43BE-897A-03E8C3EBCB94}" destId="{C5280B33-A7B6-498A-9FAF-70259AF45CCF}" srcOrd="1" destOrd="0" presId="urn:microsoft.com/office/officeart/2005/8/layout/cycle7"/>
    <dgm:cxn modelId="{E9B55EEC-89F6-40B9-A657-FE103D19BA60}" type="presOf" srcId="{265AA007-E65C-4CBC-9E8E-57BD0053FFDD}" destId="{EFCF06FA-C9A6-43EF-BCCC-979DA4BA7061}" srcOrd="0" destOrd="0" presId="urn:microsoft.com/office/officeart/2005/8/layout/cycle7"/>
    <dgm:cxn modelId="{A9F7AC09-AF3F-4EBE-822B-4A214BEBB015}" srcId="{75CD5C75-2E59-47CC-BDD9-3DC476723664}" destId="{3CA5950B-5ECD-448E-B5F6-CBEA4A3642D7}" srcOrd="0" destOrd="0" parTransId="{36695EC6-FF57-410F-BD6B-C383347DFECB}" sibTransId="{F9CC1DE2-CE6D-4AA2-85F6-2D675C75EEB9}"/>
    <dgm:cxn modelId="{2A3DBC79-ED83-4F5F-A08E-DEECF78F08FB}" type="presOf" srcId="{75CD5C75-2E59-47CC-BDD9-3DC476723664}" destId="{B28BF0BC-D08F-4CAF-822C-A38126698543}" srcOrd="0" destOrd="0" presId="urn:microsoft.com/office/officeart/2005/8/layout/cycle7"/>
    <dgm:cxn modelId="{6A4020D4-CD6A-4D53-8749-38E4E7D45067}" type="presParOf" srcId="{B28BF0BC-D08F-4CAF-822C-A38126698543}" destId="{F6D3C226-E476-4E88-88A4-1DBF565754CC}" srcOrd="0" destOrd="0" presId="urn:microsoft.com/office/officeart/2005/8/layout/cycle7"/>
    <dgm:cxn modelId="{C3392A58-C8C6-4B6C-9FA4-BEA285E5AE37}" type="presParOf" srcId="{B28BF0BC-D08F-4CAF-822C-A38126698543}" destId="{2B1E7CAF-AEBB-47F7-958B-279EB0429DF5}" srcOrd="1" destOrd="0" presId="urn:microsoft.com/office/officeart/2005/8/layout/cycle7"/>
    <dgm:cxn modelId="{5CD6F328-6AC2-45C4-AB24-9158DB94BB6D}" type="presParOf" srcId="{2B1E7CAF-AEBB-47F7-958B-279EB0429DF5}" destId="{4D4A501C-D4B7-4751-991E-D347AF5CF825}" srcOrd="0" destOrd="0" presId="urn:microsoft.com/office/officeart/2005/8/layout/cycle7"/>
    <dgm:cxn modelId="{9A62E37D-CF2B-45D9-BEA4-FF4ECE068084}" type="presParOf" srcId="{B28BF0BC-D08F-4CAF-822C-A38126698543}" destId="{EFCF06FA-C9A6-43EF-BCCC-979DA4BA7061}" srcOrd="2" destOrd="0" presId="urn:microsoft.com/office/officeart/2005/8/layout/cycle7"/>
    <dgm:cxn modelId="{C11B182F-36FA-41B6-BCEB-AA9FCCFF6A61}" type="presParOf" srcId="{B28BF0BC-D08F-4CAF-822C-A38126698543}" destId="{1F80467C-3369-4546-8CB1-AB0FA9263B6D}" srcOrd="3" destOrd="0" presId="urn:microsoft.com/office/officeart/2005/8/layout/cycle7"/>
    <dgm:cxn modelId="{0499E8F0-50FF-424F-9A32-B0FAF17E9F4F}" type="presParOf" srcId="{1F80467C-3369-4546-8CB1-AB0FA9263B6D}" destId="{C5280B33-A7B6-498A-9FAF-70259AF45CCF}" srcOrd="0" destOrd="0" presId="urn:microsoft.com/office/officeart/2005/8/layout/cycle7"/>
    <dgm:cxn modelId="{3384430F-A3B2-4FC4-8316-6BC9A225F39E}" type="presParOf" srcId="{B28BF0BC-D08F-4CAF-822C-A38126698543}" destId="{AEE6B3F6-7B10-4797-9002-D4F68A9FD9E2}" srcOrd="4" destOrd="0" presId="urn:microsoft.com/office/officeart/2005/8/layout/cycle7"/>
    <dgm:cxn modelId="{90553A61-26DD-46DC-BBC0-81DD39212879}" type="presParOf" srcId="{B28BF0BC-D08F-4CAF-822C-A38126698543}" destId="{2D5F8E23-D027-474E-B20F-F5946DDFD77D}" srcOrd="5" destOrd="0" presId="urn:microsoft.com/office/officeart/2005/8/layout/cycle7"/>
    <dgm:cxn modelId="{3B98CCAF-E6DD-483B-BE03-00774B7E7044}" type="presParOf" srcId="{2D5F8E23-D027-474E-B20F-F5946DDFD77D}" destId="{AE932FA3-A45E-4092-9AF7-B7C3FC20A950}" srcOrd="0" destOrd="0" presId="urn:microsoft.com/office/officeart/2005/8/layout/cycle7"/>
  </dgm:cxnLst>
  <dgm:bg/>
  <dgm:whole>
    <a:ln w="9525"/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64336-CD13-49A8-A484-89891839F856}">
      <dsp:nvSpPr>
        <dsp:cNvPr id="0" name=""/>
        <dsp:cNvSpPr/>
      </dsp:nvSpPr>
      <dsp:spPr>
        <a:xfrm>
          <a:off x="1723871" y="679416"/>
          <a:ext cx="5696256" cy="5696256"/>
        </a:xfrm>
        <a:prstGeom prst="blockArc">
          <a:avLst>
            <a:gd name="adj1" fmla="val 13114286"/>
            <a:gd name="adj2" fmla="val 16200000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1EA21-4968-4579-921C-AE35706A1FCD}">
      <dsp:nvSpPr>
        <dsp:cNvPr id="0" name=""/>
        <dsp:cNvSpPr/>
      </dsp:nvSpPr>
      <dsp:spPr>
        <a:xfrm>
          <a:off x="1723871" y="679416"/>
          <a:ext cx="5696256" cy="5696256"/>
        </a:xfrm>
        <a:prstGeom prst="blockArc">
          <a:avLst>
            <a:gd name="adj1" fmla="val 10028571"/>
            <a:gd name="adj2" fmla="val 13114286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DEBBA-A4D2-4599-B71A-00FB240B9A78}">
      <dsp:nvSpPr>
        <dsp:cNvPr id="0" name=""/>
        <dsp:cNvSpPr/>
      </dsp:nvSpPr>
      <dsp:spPr>
        <a:xfrm>
          <a:off x="1712420" y="631218"/>
          <a:ext cx="5696256" cy="5696256"/>
        </a:xfrm>
        <a:prstGeom prst="blockArc">
          <a:avLst>
            <a:gd name="adj1" fmla="val 7014028"/>
            <a:gd name="adj2" fmla="val 9967585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5A5CC-8C80-4CC7-BC8E-6512810F0638}">
      <dsp:nvSpPr>
        <dsp:cNvPr id="0" name=""/>
        <dsp:cNvSpPr/>
      </dsp:nvSpPr>
      <dsp:spPr>
        <a:xfrm>
          <a:off x="1768087" y="660252"/>
          <a:ext cx="5696256" cy="5696256"/>
        </a:xfrm>
        <a:prstGeom prst="blockArc">
          <a:avLst>
            <a:gd name="adj1" fmla="val 3868248"/>
            <a:gd name="adj2" fmla="val 7091320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11765-1B13-4B25-B406-67B243CCA1D0}">
      <dsp:nvSpPr>
        <dsp:cNvPr id="0" name=""/>
        <dsp:cNvSpPr/>
      </dsp:nvSpPr>
      <dsp:spPr>
        <a:xfrm>
          <a:off x="1736398" y="675633"/>
          <a:ext cx="5696256" cy="5696256"/>
        </a:xfrm>
        <a:prstGeom prst="blockArc">
          <a:avLst>
            <a:gd name="adj1" fmla="val 733400"/>
            <a:gd name="adj2" fmla="val 3824884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6F9E1-FC1C-4679-AEA0-CB975B053D32}">
      <dsp:nvSpPr>
        <dsp:cNvPr id="0" name=""/>
        <dsp:cNvSpPr/>
      </dsp:nvSpPr>
      <dsp:spPr>
        <a:xfrm>
          <a:off x="1719396" y="714481"/>
          <a:ext cx="5696256" cy="5696256"/>
        </a:xfrm>
        <a:prstGeom prst="blockArc">
          <a:avLst>
            <a:gd name="adj1" fmla="val 19267506"/>
            <a:gd name="adj2" fmla="val 714112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7AC11-6619-43E3-BDB1-E3AAB6E953D7}">
      <dsp:nvSpPr>
        <dsp:cNvPr id="0" name=""/>
        <dsp:cNvSpPr/>
      </dsp:nvSpPr>
      <dsp:spPr>
        <a:xfrm>
          <a:off x="1723871" y="679416"/>
          <a:ext cx="5696256" cy="5696256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08FDB-AE4A-4795-84BC-C742DA2B103E}">
      <dsp:nvSpPr>
        <dsp:cNvPr id="0" name=""/>
        <dsp:cNvSpPr/>
      </dsp:nvSpPr>
      <dsp:spPr>
        <a:xfrm>
          <a:off x="3468067" y="2423611"/>
          <a:ext cx="2207865" cy="220786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В диалог вступают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468067" y="2423611"/>
        <a:ext cx="2207865" cy="2207865"/>
      </dsp:txXfrm>
    </dsp:sp>
    <dsp:sp modelId="{BF4B6957-6CC4-476F-B17A-EA2450F1A6FE}">
      <dsp:nvSpPr>
        <dsp:cNvPr id="0" name=""/>
        <dsp:cNvSpPr/>
      </dsp:nvSpPr>
      <dsp:spPr>
        <a:xfrm>
          <a:off x="2895806" y="-37698"/>
          <a:ext cx="3352387" cy="15455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895806" y="-37698"/>
        <a:ext cx="3352387" cy="1545505"/>
      </dsp:txXfrm>
    </dsp:sp>
    <dsp:sp modelId="{C0FB0AB2-9DB3-4DC4-867B-54EC7B802D53}">
      <dsp:nvSpPr>
        <dsp:cNvPr id="0" name=""/>
        <dsp:cNvSpPr/>
      </dsp:nvSpPr>
      <dsp:spPr>
        <a:xfrm>
          <a:off x="5982503" y="1013702"/>
          <a:ext cx="1545505" cy="15455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Ученик- учебник</a:t>
          </a:r>
        </a:p>
      </dsp:txBody>
      <dsp:txXfrm>
        <a:off x="5982503" y="1013702"/>
        <a:ext cx="1545505" cy="1545505"/>
      </dsp:txXfrm>
    </dsp:sp>
    <dsp:sp modelId="{3BEBB648-2A51-47E1-AE94-D982C7ECA2E7}">
      <dsp:nvSpPr>
        <dsp:cNvPr id="0" name=""/>
        <dsp:cNvSpPr/>
      </dsp:nvSpPr>
      <dsp:spPr>
        <a:xfrm>
          <a:off x="6540957" y="3342243"/>
          <a:ext cx="1545505" cy="15455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Учебные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предметы</a:t>
          </a:r>
        </a:p>
        <a:p>
          <a:pPr lvl="0" algn="ctr">
            <a:spcBef>
              <a:spcPct val="0"/>
            </a:spcBef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6540957" y="3342243"/>
        <a:ext cx="1545505" cy="1545505"/>
      </dsp:txXfrm>
    </dsp:sp>
    <dsp:sp modelId="{473492A7-3F98-4F4F-BBCA-6E38918433FE}">
      <dsp:nvSpPr>
        <dsp:cNvPr id="0" name=""/>
        <dsp:cNvSpPr/>
      </dsp:nvSpPr>
      <dsp:spPr>
        <a:xfrm>
          <a:off x="4979159" y="5229201"/>
          <a:ext cx="1681077" cy="15980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Способы познания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4979159" y="5229201"/>
        <a:ext cx="1681077" cy="1598052"/>
      </dsp:txXfrm>
    </dsp:sp>
    <dsp:sp modelId="{77F2BD6E-80AC-454C-B47F-3A673978057F}">
      <dsp:nvSpPr>
        <dsp:cNvPr id="0" name=""/>
        <dsp:cNvSpPr/>
      </dsp:nvSpPr>
      <dsp:spPr>
        <a:xfrm>
          <a:off x="2483771" y="5117465"/>
          <a:ext cx="1626675" cy="170441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Национальные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культуры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483771" y="5117465"/>
        <a:ext cx="1626675" cy="1704414"/>
      </dsp:txXfrm>
    </dsp:sp>
    <dsp:sp modelId="{90D177FB-059F-4644-A05D-26725EBCDA98}">
      <dsp:nvSpPr>
        <dsp:cNvPr id="0" name=""/>
        <dsp:cNvSpPr/>
      </dsp:nvSpPr>
      <dsp:spPr>
        <a:xfrm>
          <a:off x="1076770" y="3376179"/>
          <a:ext cx="1545505" cy="15455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Литера-турные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произве-дения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76770" y="3376179"/>
        <a:ext cx="1545505" cy="1545505"/>
      </dsp:txXfrm>
    </dsp:sp>
    <dsp:sp modelId="{B74FAC62-26E6-4940-AC45-1FFF53722288}">
      <dsp:nvSpPr>
        <dsp:cNvPr id="0" name=""/>
        <dsp:cNvSpPr/>
      </dsp:nvSpPr>
      <dsp:spPr>
        <a:xfrm>
          <a:off x="1615990" y="1013702"/>
          <a:ext cx="1545505" cy="15455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chemeClr val="tx1"/>
              </a:solidFill>
            </a:rPr>
            <a:t>Виды искусств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615990" y="1013702"/>
        <a:ext cx="1545505" cy="1545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D3C226-E476-4E88-88A4-1DBF565754CC}">
      <dsp:nvSpPr>
        <dsp:cNvPr id="0" name=""/>
        <dsp:cNvSpPr/>
      </dsp:nvSpPr>
      <dsp:spPr>
        <a:xfrm>
          <a:off x="504054" y="107667"/>
          <a:ext cx="1370542" cy="41409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Ученики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04054" y="107667"/>
        <a:ext cx="1370542" cy="414098"/>
      </dsp:txXfrm>
    </dsp:sp>
    <dsp:sp modelId="{2B1E7CAF-AEBB-47F7-958B-279EB0429DF5}">
      <dsp:nvSpPr>
        <dsp:cNvPr id="0" name=""/>
        <dsp:cNvSpPr/>
      </dsp:nvSpPr>
      <dsp:spPr>
        <a:xfrm rot="2650693">
          <a:off x="1416811" y="580006"/>
          <a:ext cx="240205" cy="1449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650693">
        <a:off x="1416811" y="580006"/>
        <a:ext cx="240205" cy="144934"/>
      </dsp:txXfrm>
    </dsp:sp>
    <dsp:sp modelId="{EFCF06FA-C9A6-43EF-BCCC-979DA4BA7061}">
      <dsp:nvSpPr>
        <dsp:cNvPr id="0" name=""/>
        <dsp:cNvSpPr/>
      </dsp:nvSpPr>
      <dsp:spPr>
        <a:xfrm>
          <a:off x="1368295" y="783182"/>
          <a:ext cx="1032414" cy="41409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Родители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68295" y="783182"/>
        <a:ext cx="1032414" cy="414098"/>
      </dsp:txXfrm>
    </dsp:sp>
    <dsp:sp modelId="{1F80467C-3369-4546-8CB1-AB0FA9263B6D}">
      <dsp:nvSpPr>
        <dsp:cNvPr id="0" name=""/>
        <dsp:cNvSpPr/>
      </dsp:nvSpPr>
      <dsp:spPr>
        <a:xfrm rot="10871381">
          <a:off x="1091962" y="903799"/>
          <a:ext cx="240205" cy="1449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71381">
        <a:off x="1091962" y="903799"/>
        <a:ext cx="240205" cy="144934"/>
      </dsp:txXfrm>
    </dsp:sp>
    <dsp:sp modelId="{AEE6B3F6-7B10-4797-9002-D4F68A9FD9E2}">
      <dsp:nvSpPr>
        <dsp:cNvPr id="0" name=""/>
        <dsp:cNvSpPr/>
      </dsp:nvSpPr>
      <dsp:spPr>
        <a:xfrm>
          <a:off x="72010" y="737827"/>
          <a:ext cx="983824" cy="44995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Учителя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72010" y="737827"/>
        <a:ext cx="983824" cy="449959"/>
      </dsp:txXfrm>
    </dsp:sp>
    <dsp:sp modelId="{2D5F8E23-D027-474E-B20F-F5946DDFD77D}">
      <dsp:nvSpPr>
        <dsp:cNvPr id="0" name=""/>
        <dsp:cNvSpPr/>
      </dsp:nvSpPr>
      <dsp:spPr>
        <a:xfrm rot="18838762">
          <a:off x="765173" y="557329"/>
          <a:ext cx="240205" cy="1449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838762">
        <a:off x="765173" y="557329"/>
        <a:ext cx="240205" cy="144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D76D-EB25-408B-94CE-3552A724EA0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2332-1660-4350-939E-5FBBB44F9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3528B-A61B-4307-B3DC-C871C9545D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0CE61C-C46B-4A30-A5E9-42955F2A6EB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C73DB-E9DD-482E-A7B1-DC17430CD3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rivoushina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club7591757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6864" cy="2982193"/>
          </a:xfrm>
        </p:spPr>
        <p:txBody>
          <a:bodyPr>
            <a:normAutofit/>
          </a:bodyPr>
          <a:lstStyle/>
          <a:p>
            <a:pPr>
              <a:tabLst>
                <a:tab pos="541338" algn="l"/>
              </a:tabLst>
            </a:pPr>
            <a:r>
              <a:rPr lang="ru-RU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2D557"/>
                </a:solidFill>
              </a:rPr>
              <a:t>ФЕСТИВАЛЬ ПОЭЗИИ – </a:t>
            </a:r>
            <a:r>
              <a:rPr lang="ru-RU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2D557"/>
                </a:solidFill>
              </a:rPr>
              <a:t/>
            </a:r>
            <a:br>
              <a:rPr lang="ru-RU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2D557"/>
                </a:solidFill>
              </a:rPr>
            </a:br>
            <a:r>
              <a:rPr lang="ru-RU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2D557"/>
                </a:solidFill>
              </a:rPr>
              <a:t>                   ДИАЛОГ  В  ДЕЙСТВИИ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854696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Мария Павловна Воюшина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доктор педагогических наук,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профессор каф. ЮНЕСКО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«Образование в поликультурном обществе»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РГПУ им. А.И.Герцена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Куратор проекта «Диалог»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marivoushina@mail.ru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Acer\Downloads\кузнецов Никита 4 б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38437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Выставки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Эмблема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Фестиваля поэзии в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615</a:t>
            </a:r>
            <a:endParaRPr lang="ru-RU" sz="32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Диалог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автора и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художника</a:t>
            </a:r>
            <a:endParaRPr lang="ru-RU" sz="32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Детские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журналы. Поэтические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странички</a:t>
            </a:r>
          </a:p>
          <a:p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Переводы с английского. Диалог культур</a:t>
            </a:r>
            <a:endParaRPr lang="ru-RU" sz="32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Исследование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r>
              <a:rPr lang="ru-RU" dirty="0" smtClean="0"/>
              <a:t>Диалог поколений: </a:t>
            </a:r>
          </a:p>
          <a:p>
            <a:pPr>
              <a:buNone/>
            </a:pPr>
            <a:r>
              <a:rPr lang="ru-RU" dirty="0" smtClean="0"/>
              <a:t>любимые поэты (стихотворения) учеников 615 школы</a:t>
            </a:r>
          </a:p>
          <a:p>
            <a:pPr>
              <a:buNone/>
            </a:pPr>
            <a:r>
              <a:rPr lang="ru-RU" dirty="0" smtClean="0"/>
              <a:t>и взрослых, когда они были маленькими</a:t>
            </a:r>
            <a:endParaRPr lang="ru-RU" dirty="0"/>
          </a:p>
        </p:txBody>
      </p:sp>
      <p:pic>
        <p:nvPicPr>
          <p:cNvPr id="35842" name="Picture 2" descr="http://3.bp.blogspot.com/-RX2e389hjOY/VCP24WQr7CI/AAAAAAAABdA/0K_5yU-HcEM/s1600/%D1%8F%D0%B1%D0%BB%D0%BE%D0%BD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1801888" cy="1801888"/>
          </a:xfrm>
          <a:prstGeom prst="rect">
            <a:avLst/>
          </a:prstGeom>
          <a:noFill/>
        </p:spPr>
      </p:pic>
      <p:pic>
        <p:nvPicPr>
          <p:cNvPr id="35844" name="Picture 4" descr="http://prazdnichnyymir.ru/filestore/uploaded/%D1%87%D1%82%D0%B5%D0%BD%D0%B8%D0%B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09274"/>
            <a:ext cx="2618656" cy="1776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Презентация  результатов  проекта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«Ожившие   стихи   современных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петербургских   поэтов»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https://st.fl.ru/users/sv-tr/upload/f_252510f59c24b0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1403648" cy="22639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3347864" y="0"/>
          <a:ext cx="252028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2" descr="http://team-work-dialog.nethouse.ru/static/img/0000/0002/3161/23161094.6tqg7gge4g.900x1000.jpg?1397244895"/>
          <p:cNvPicPr>
            <a:picLocks noChangeAspect="1" noChangeArrowheads="1"/>
          </p:cNvPicPr>
          <p:nvPr/>
        </p:nvPicPr>
        <p:blipFill rotWithShape="1">
          <a:blip r:embed="rId13" cstate="print"/>
          <a:srcRect l="6000" t="23630" r="16285" b="644"/>
          <a:stretch/>
        </p:blipFill>
        <p:spPr bwMode="auto">
          <a:xfrm>
            <a:off x="0" y="0"/>
            <a:ext cx="2028451" cy="148412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0" descr="http://team-work-dialog.nethouse.ru/static/img/0000/0000/9184/9184279.qm8wtzdk4f.900x1000.JPG?137050099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1391" y="5229200"/>
            <a:ext cx="2100093" cy="1575070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Диалог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реализуется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отборе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содержания образования,</a:t>
            </a:r>
          </a:p>
          <a:p>
            <a:pPr indent="-182880" eaLnBrk="1" fontAlgn="auto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 междисциплинарном   взаимодействии,</a:t>
            </a:r>
          </a:p>
          <a:p>
            <a:pPr indent="-182880" eaLnBrk="1" fontAlgn="auto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рубриках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учебника,</a:t>
            </a:r>
          </a:p>
          <a:p>
            <a:pPr indent="-182880" eaLnBrk="1" fontAlgn="auto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формулировках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заданий,</a:t>
            </a:r>
          </a:p>
          <a:p>
            <a:pPr indent="-182880" eaLnBrk="1" fontAlgn="auto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 совместной деятельности учителя</a:t>
            </a:r>
          </a:p>
          <a:p>
            <a:pPr indent="-182880" eaLnBrk="1" fontAlgn="auto" hangingPunct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и  ученика.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11" descr="C:\Users\Мария\Desktop\IMG_9998.JPG"/>
          <p:cNvPicPr>
            <a:picLocks noChangeAspect="1" noChangeArrowheads="1"/>
          </p:cNvPicPr>
          <p:nvPr/>
        </p:nvPicPr>
        <p:blipFill>
          <a:blip r:embed="rId2" cstate="print"/>
          <a:srcRect l="51168"/>
          <a:stretch>
            <a:fillRect/>
          </a:stretch>
        </p:blipFill>
        <p:spPr bwMode="auto">
          <a:xfrm>
            <a:off x="7380312" y="4457787"/>
            <a:ext cx="1619672" cy="221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967335"/>
            <a:ext cx="6534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2"/>
              </a:rPr>
              <a:t>Группа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2"/>
              </a:rPr>
              <a:t>ВКонтакте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2"/>
              </a:rPr>
              <a:t>«Работаем по УМК «Диалог»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2"/>
              </a:rPr>
              <a:t>http://vk.com/club75917573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373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Приглашаем к сотрудничеству</a:t>
            </a:r>
            <a:endParaRPr lang="ru-RU" sz="4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280920" cy="20561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Фестиваль – это праздник!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348880"/>
            <a:ext cx="8028384" cy="3744416"/>
          </a:xfrm>
        </p:spPr>
        <p:txBody>
          <a:bodyPr/>
          <a:lstStyle/>
          <a:p>
            <a:pPr marL="2336800" indent="-361950"/>
            <a:r>
              <a:rPr lang="ru-RU" dirty="0" smtClean="0"/>
              <a:t>включает </a:t>
            </a:r>
            <a:r>
              <a:rPr lang="ru-RU" dirty="0" smtClean="0"/>
              <a:t>различные </a:t>
            </a:r>
            <a:r>
              <a:rPr lang="ru-RU" dirty="0" smtClean="0"/>
              <a:t>события,</a:t>
            </a:r>
          </a:p>
          <a:p>
            <a:pPr marL="2336800" indent="-361950"/>
            <a:r>
              <a:rPr lang="ru-RU" dirty="0" smtClean="0"/>
              <a:t>связан </a:t>
            </a:r>
            <a:r>
              <a:rPr lang="ru-RU" dirty="0" smtClean="0"/>
              <a:t>с разными видами </a:t>
            </a:r>
            <a:r>
              <a:rPr lang="ru-RU" dirty="0" smtClean="0"/>
              <a:t>искусства,</a:t>
            </a:r>
          </a:p>
          <a:p>
            <a:pPr marL="2336800" indent="-361950"/>
            <a:r>
              <a:rPr lang="ru-RU" dirty="0" smtClean="0"/>
              <a:t>в </a:t>
            </a:r>
            <a:r>
              <a:rPr lang="ru-RU" dirty="0" smtClean="0"/>
              <a:t>нем участвует много </a:t>
            </a:r>
            <a:r>
              <a:rPr lang="ru-RU" dirty="0" smtClean="0"/>
              <a:t>людей.</a:t>
            </a:r>
          </a:p>
          <a:p>
            <a:pPr marL="2336800" indent="-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3010" name="Picture 2" descr="http://narslovo.ru/images/DSCN8475_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09120"/>
            <a:ext cx="1968219" cy="147616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2232248" cy="147266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012" name="Picture 4" descr="Картинки по запросу праздник поэзии в шко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157192"/>
            <a:ext cx="2016224" cy="1510223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014" name="Picture 6" descr="Картинки по запросу праздник поэзии в шко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93096"/>
            <a:ext cx="1944216" cy="14637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016" name="Picture 8" descr="http://www.biysk22.ru/upload/medialibrary/d00/29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2051720" cy="1367813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74197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семинара –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представить на обсуждение</a:t>
            </a:r>
          </a:p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диалоговые технологии изучения поэзии,</a:t>
            </a:r>
          </a:p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фестиваль как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форму взаимосвязи урочной и внеурочной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деятельности.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038600" cy="45068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фестиваля -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приобщить детей к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поэзии.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Итог фестиваля - 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создание сборника любимых стихотворений учеников 615 школы</a:t>
            </a:r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985" name="Рисунок 13" descr="http://i031.radikal.ru/1104/ea/752a7befdc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00" y="4293096"/>
            <a:ext cx="2564904" cy="256490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ия\Documents\РЕКЛАМА\Обложки фото\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0" name="Picture 6" descr="C:\Users\Мария\Documents\РЕКЛАМА\Обложки фото\литературное чт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92823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1" name="Picture 7" descr="C:\Users\Мария\Documents\РЕКЛАМА\Обложки фото\Окружающий м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3131" y="4869160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3" name="Picture 9" descr="C:\Users\Мария\Documents\РЕКЛАМА\Обложки фото\музы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192" y="4581128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4" name="Picture 10" descr="C:\Users\Мария\Documents\РЕКЛАМА\Обложки фото\Технолог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7804" y="4581128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5" name="Picture 11" descr="C:\Users\Мария\Documents\РЕКЛАМА\Обложки фото\Изобразительное искусств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482" y="4329852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6" name="Picture 12" descr="C:\Users\Мария\Documents\РЕКЛАМА\Обложки фото\Русский язы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20965"/>
            <a:ext cx="1224001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7" name="Picture 13" descr="C:\Users\Мария\Documents\РЕКЛАМА\Обложки фото\Математи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192823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8" name="Picture 14" descr="C:\Users\Мария\Documents\РЕКЛАМА\Обложки фото\Физкультур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5" y="4301386"/>
            <a:ext cx="1224000" cy="18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937677" y="404664"/>
            <a:ext cx="5409515" cy="39604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Диалог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 indent="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взаимодействие </a:t>
            </a:r>
            <a:r>
              <a:rPr lang="ru-RU" b="1" dirty="0" smtClean="0">
                <a:solidFill>
                  <a:schemeClr val="tx1"/>
                </a:solidFill>
              </a:rPr>
              <a:t>различных позиций, представлений, идей, образов, языков наук и искусств, точек зрения, направленное на достижение взаимопонимания и взаимообогащения  участников диалога; 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indent="271463">
              <a:tabLst>
                <a:tab pos="271463" algn="l"/>
              </a:tabLst>
            </a:pPr>
            <a:endParaRPr lang="ru-RU" dirty="0" smtClean="0">
              <a:solidFill>
                <a:schemeClr val="tx1"/>
              </a:solidFill>
            </a:endParaRPr>
          </a:p>
          <a:p>
            <a:pPr lvl="0" indent="271463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способ </a:t>
            </a:r>
            <a:r>
              <a:rPr lang="ru-RU" b="1" dirty="0" smtClean="0">
                <a:solidFill>
                  <a:schemeClr val="tx1"/>
                </a:solidFill>
              </a:rPr>
              <a:t>познания мира,     освоения духовных ценностей, способ самоопределения, позволяющий человеку научиться жить в условиях многообразия культур, типов сознаний, взглядов. 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16" name="Рисунок 15" descr="http://www.drofa-media.ru/upload/rk/fb7/dialog_baner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0"/>
            <a:ext cx="79208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технология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это </a:t>
            </a:r>
            <a:r>
              <a:rPr lang="ru-RU" b="1" dirty="0" smtClean="0"/>
              <a:t>системный метод </a:t>
            </a:r>
            <a:r>
              <a:rPr lang="ru-RU" dirty="0" smtClean="0"/>
              <a:t>создания, применения и определения всего процесса преподавания и усвоения знаний с учетом технических и человеческих ресурсов и их взаимодействия, ставящий своей задачей </a:t>
            </a:r>
            <a:r>
              <a:rPr lang="ru-RU" b="1" dirty="0" smtClean="0"/>
              <a:t>оптимизацию форм образования.</a:t>
            </a:r>
          </a:p>
          <a:p>
            <a:pPr algn="r">
              <a:buNone/>
            </a:pPr>
            <a:r>
              <a:rPr lang="ru-RU" i="1" dirty="0" smtClean="0"/>
              <a:t>                                                                                                                               </a:t>
            </a:r>
            <a:r>
              <a:rPr lang="en-US" i="1" dirty="0" smtClean="0"/>
              <a:t>       </a:t>
            </a:r>
            <a:r>
              <a:rPr lang="ru-RU" i="1" dirty="0" smtClean="0"/>
              <a:t>ЮНЕСКО</a:t>
            </a:r>
            <a:endParaRPr lang="ru-RU" dirty="0" smtClean="0"/>
          </a:p>
          <a:p>
            <a:endParaRPr lang="ru-RU" dirty="0" smtClean="0"/>
          </a:p>
          <a:p>
            <a:pPr lvl="0" algn="just"/>
            <a:r>
              <a:rPr lang="ru-RU" dirty="0" smtClean="0"/>
              <a:t>означает </a:t>
            </a:r>
            <a:r>
              <a:rPr lang="ru-RU" b="1" dirty="0" smtClean="0"/>
              <a:t>системную совокупность и порядок функционирования</a:t>
            </a:r>
            <a:r>
              <a:rPr lang="ru-RU" dirty="0" smtClean="0"/>
              <a:t> всех личностных, инструментальных и методологических средств, используемых для достижения </a:t>
            </a:r>
            <a:r>
              <a:rPr lang="ru-RU" b="1" dirty="0" smtClean="0"/>
              <a:t>педагогических </a:t>
            </a:r>
            <a:r>
              <a:rPr lang="ru-RU" b="1" dirty="0" smtClean="0"/>
              <a:t>целей .                                                                                                                    </a:t>
            </a:r>
          </a:p>
          <a:p>
            <a:pPr lvl="0" algn="r">
              <a:buNone/>
            </a:pPr>
            <a:r>
              <a:rPr lang="ru-RU" i="1" dirty="0" smtClean="0"/>
              <a:t>М.В.Кларин</a:t>
            </a:r>
          </a:p>
          <a:p>
            <a:pPr lvl="0"/>
            <a:endParaRPr lang="ru-RU" dirty="0" smtClean="0"/>
          </a:p>
          <a:p>
            <a:pPr lvl="0"/>
            <a:r>
              <a:rPr lang="ru-RU" b="1" dirty="0" smtClean="0"/>
              <a:t>совокупность </a:t>
            </a:r>
            <a:r>
              <a:rPr lang="ru-RU" b="1" dirty="0" smtClean="0"/>
              <a:t>научно обоснованных приемов и способов деятельности</a:t>
            </a:r>
            <a:r>
              <a:rPr lang="ru-RU" dirty="0" smtClean="0"/>
              <a:t> по конструированию образовательного процесса, направленных на реализацию </a:t>
            </a:r>
            <a:r>
              <a:rPr lang="ru-RU" b="1" dirty="0" smtClean="0"/>
              <a:t>учебно-воспитательных целей.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                                                                                                       А.П</a:t>
            </a:r>
            <a:r>
              <a:rPr lang="ru-RU" i="1" dirty="0" smtClean="0"/>
              <a:t>. </a:t>
            </a:r>
            <a:r>
              <a:rPr lang="ru-RU" i="1" dirty="0" err="1" smtClean="0"/>
              <a:t>Аношкин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24136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Литературное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чтение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диалогического мышления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noFill/>
        </p:spPr>
        <p:txBody>
          <a:bodyPr>
            <a:normAutofit/>
          </a:bodyPr>
          <a:lstStyle/>
          <a:p>
            <a:pPr marL="801688" indent="-620713"/>
            <a:r>
              <a:rPr lang="ru-RU" b="1" i="1" dirty="0"/>
              <a:t> </a:t>
            </a:r>
            <a:r>
              <a:rPr lang="ru-RU" b="1" i="1" dirty="0" smtClean="0"/>
              <a:t>       </a:t>
            </a:r>
          </a:p>
          <a:p>
            <a:pPr marL="801688" indent="-620713"/>
            <a:r>
              <a:rPr lang="ru-RU" sz="2800" b="1" i="1" dirty="0" smtClean="0"/>
              <a:t>Установка на понимание Другого – автора, героя; на постижение художественной идеи.</a:t>
            </a:r>
          </a:p>
          <a:p>
            <a:pPr marL="801688" indent="-620713"/>
            <a:r>
              <a:rPr lang="ru-RU" sz="2800" b="1" i="1" dirty="0" smtClean="0"/>
              <a:t>Сравнительный анализ (диалог литературных произведений, диалог разных видов искусств, культур, </a:t>
            </a:r>
            <a:r>
              <a:rPr lang="ru-RU" sz="2800" b="1" i="1" dirty="0" smtClean="0"/>
              <a:t>эпох, поколений).</a:t>
            </a:r>
            <a:endParaRPr lang="ru-RU" sz="2800" b="1" i="1" dirty="0" smtClean="0"/>
          </a:p>
          <a:p>
            <a:pPr marL="801688" indent="-620713"/>
            <a:r>
              <a:rPr lang="ru-RU" sz="2800" b="1" i="1" dirty="0" smtClean="0"/>
              <a:t>Диалог учителя и ученика.</a:t>
            </a:r>
          </a:p>
          <a:p>
            <a:pPr marL="801688" indent="-620713"/>
            <a:r>
              <a:rPr lang="ru-RU" sz="2800" b="1" i="1" dirty="0" smtClean="0"/>
              <a:t>Диалог учеников (ориентир на то, чтобы понять Другого и быть понятым Другим).</a:t>
            </a:r>
          </a:p>
          <a:p>
            <a:pPr marL="801688" indent="-620713"/>
            <a:r>
              <a:rPr lang="ru-RU" sz="2800" b="1" i="1" dirty="0" smtClean="0"/>
              <a:t>Диалог ученика и родителей</a:t>
            </a:r>
            <a:r>
              <a:rPr lang="ru-RU" sz="2800" b="1" i="1" dirty="0" smtClean="0"/>
              <a:t>.</a:t>
            </a:r>
          </a:p>
          <a:p>
            <a:pPr marL="801688" indent="-620713"/>
            <a:r>
              <a:rPr lang="ru-RU" sz="2800" b="1" i="1" dirty="0" smtClean="0"/>
              <a:t>Диалог учебных дисциплин.</a:t>
            </a:r>
            <a:endParaRPr lang="ru-RU" sz="2800" b="1" i="1" dirty="0" smtClean="0"/>
          </a:p>
        </p:txBody>
      </p:sp>
      <p:pic>
        <p:nvPicPr>
          <p:cNvPr id="19460" name="Picture 4" descr="C:\Users\Мария\Documents\РЕКЛАМА\Обложки фото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1872208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Урок в 1 классах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«А мы совсем и не боимся…»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4040188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Виды диалога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995936" y="836712"/>
            <a:ext cx="4608512" cy="648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Цель: способствовать полноценному восприятию стихотворений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628800"/>
            <a:ext cx="3816424" cy="4896544"/>
          </a:xfrm>
        </p:spPr>
        <p:txBody>
          <a:bodyPr>
            <a:normAutofit/>
          </a:bodyPr>
          <a:lstStyle/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читателя и автора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читателей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автора, иллюстратора, читателя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литературных произведений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искусств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учебных дисциплин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995936" y="1484784"/>
            <a:ext cx="4968552" cy="5679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Задачи: </a:t>
            </a:r>
            <a:r>
              <a:rPr lang="ru-RU" sz="2000" dirty="0" smtClean="0"/>
              <a:t>создать условия, для того, чтобы учащиеся:</a:t>
            </a:r>
          </a:p>
          <a:p>
            <a:pPr>
              <a:buNone/>
            </a:pPr>
            <a:r>
              <a:rPr lang="ru-RU" sz="2000" dirty="0" smtClean="0"/>
              <a:t>1) </a:t>
            </a:r>
            <a:r>
              <a:rPr lang="ru-RU" sz="2000" dirty="0" smtClean="0"/>
              <a:t> </a:t>
            </a:r>
            <a:r>
              <a:rPr lang="ru-RU" sz="1800" b="1" dirty="0" smtClean="0"/>
              <a:t>учились </a:t>
            </a:r>
            <a:r>
              <a:rPr lang="ru-RU" sz="1800" b="1" dirty="0" smtClean="0"/>
              <a:t>сравнивать произведения разных видов искусств на одну тему и видеть различия в авторских позициях;</a:t>
            </a:r>
          </a:p>
          <a:p>
            <a:pPr lvl="0">
              <a:buNone/>
            </a:pPr>
            <a:r>
              <a:rPr lang="ru-RU" sz="1800" b="1" dirty="0" smtClean="0"/>
              <a:t>2) </a:t>
            </a:r>
            <a:r>
              <a:rPr lang="ru-RU" sz="1800" b="1" dirty="0" smtClean="0"/>
              <a:t> получили </a:t>
            </a:r>
            <a:r>
              <a:rPr lang="ru-RU" sz="1800" b="1" dirty="0" smtClean="0"/>
              <a:t>представление о способах изображения персонажей в различных видах искусства;</a:t>
            </a:r>
          </a:p>
          <a:p>
            <a:pPr>
              <a:buNone/>
            </a:pPr>
            <a:r>
              <a:rPr lang="ru-RU" sz="1800" b="1" dirty="0" smtClean="0"/>
              <a:t>3)  учились </a:t>
            </a:r>
            <a:r>
              <a:rPr lang="ru-RU" sz="1800" b="1" dirty="0" smtClean="0"/>
              <a:t>использовать интонацию для передачи характеров героев;</a:t>
            </a:r>
          </a:p>
          <a:p>
            <a:pPr>
              <a:buNone/>
            </a:pPr>
            <a:r>
              <a:rPr lang="ru-RU" sz="1800" b="1" dirty="0" smtClean="0"/>
              <a:t>4)  овладевали </a:t>
            </a:r>
            <a:r>
              <a:rPr lang="ru-RU" sz="1800" b="1" dirty="0" smtClean="0"/>
              <a:t>системой читательских умений;</a:t>
            </a:r>
          </a:p>
          <a:p>
            <a:pPr>
              <a:buNone/>
            </a:pPr>
            <a:r>
              <a:rPr lang="ru-RU" sz="1800" b="1" dirty="0" smtClean="0"/>
              <a:t>5)  получили </a:t>
            </a:r>
            <a:r>
              <a:rPr lang="ru-RU" sz="1800" b="1" dirty="0" smtClean="0"/>
              <a:t>начальное представление о фразеологизмах; расширили словарный запас, познакомившись с устойчивыми речевыми </a:t>
            </a:r>
            <a:r>
              <a:rPr lang="ru-RU" sz="1800" b="1" dirty="0" smtClean="0"/>
              <a:t>выражениями;</a:t>
            </a:r>
          </a:p>
          <a:p>
            <a:pPr>
              <a:buNone/>
            </a:pPr>
            <a:r>
              <a:rPr lang="ru-RU" sz="1800" b="1" dirty="0" smtClean="0"/>
              <a:t>6) овладевали УУД ?</a:t>
            </a:r>
            <a:endParaRPr lang="ru-RU" sz="1800" b="1" dirty="0" smtClean="0"/>
          </a:p>
          <a:p>
            <a:endParaRPr lang="ru-RU" dirty="0"/>
          </a:p>
        </p:txBody>
      </p:sp>
      <p:pic>
        <p:nvPicPr>
          <p:cNvPr id="40961" name="Рисунок 6" descr="Корзухин. Крестьянские девочки в лесу. 1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8790"/>
            <a:ext cx="1296144" cy="15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Урок во 2 классе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Раздел 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Весна в литературе, живописи 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музыке»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4040188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Виды диалога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995936" y="764704"/>
            <a:ext cx="4752528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Цель: активизировать интерес к поэзии, к живописи, способствовать полноценному восприятию изучаемых произведений.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628800"/>
            <a:ext cx="3816424" cy="4896544"/>
          </a:xfrm>
        </p:spPr>
        <p:txBody>
          <a:bodyPr>
            <a:normAutofit/>
          </a:bodyPr>
          <a:lstStyle/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читателя и автора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читателей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</a:t>
            </a:r>
            <a:r>
              <a:rPr lang="ru-RU" sz="2000" b="1" dirty="0" smtClean="0"/>
              <a:t>литературных произведений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искусств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учебных дисциплин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995936" y="1484784"/>
            <a:ext cx="4968552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Задачи</a:t>
            </a:r>
            <a:r>
              <a:rPr lang="ru-RU" sz="2000" dirty="0" smtClean="0"/>
              <a:t> </a:t>
            </a:r>
            <a:r>
              <a:rPr lang="ru-RU" sz="2000" dirty="0" smtClean="0"/>
              <a:t>– создать условия, для того, чтобы учащиеся:</a:t>
            </a:r>
          </a:p>
          <a:p>
            <a:pPr>
              <a:buNone/>
            </a:pPr>
            <a:r>
              <a:rPr lang="ru-RU" sz="2000" dirty="0" smtClean="0"/>
              <a:t>1) учились читать выразительно для публики;</a:t>
            </a:r>
          </a:p>
          <a:p>
            <a:pPr>
              <a:buNone/>
            </a:pPr>
            <a:r>
              <a:rPr lang="ru-RU" sz="2000" dirty="0" smtClean="0"/>
              <a:t>2) обучались работать в группе, распределять обязанности, слушать друг друга, принимать согласованное решение;</a:t>
            </a:r>
          </a:p>
          <a:p>
            <a:pPr>
              <a:buNone/>
            </a:pPr>
            <a:r>
              <a:rPr lang="ru-RU" sz="2000" dirty="0" smtClean="0"/>
              <a:t>3) применили свои знания о ритме, роли повторов, сравнении, метафоре при анализе стихотворения, учились «читать» картину;</a:t>
            </a:r>
          </a:p>
          <a:p>
            <a:pPr>
              <a:buNone/>
            </a:pPr>
            <a:r>
              <a:rPr lang="ru-RU" sz="2000" dirty="0" smtClean="0"/>
              <a:t>4) учились давать монологический ответ после предварительной подготовки в группе;</a:t>
            </a:r>
          </a:p>
          <a:p>
            <a:pPr>
              <a:buNone/>
            </a:pPr>
            <a:r>
              <a:rPr lang="ru-RU" sz="2000" dirty="0" smtClean="0"/>
              <a:t>5) учились сравнивать произведения разных видов искусств, обосновывать выбор цитаты к уроку;</a:t>
            </a:r>
          </a:p>
          <a:p>
            <a:pPr>
              <a:buNone/>
            </a:pPr>
            <a:r>
              <a:rPr lang="ru-RU" sz="2000" b="1" dirty="0" smtClean="0"/>
              <a:t>6) овладевали УУД:</a:t>
            </a:r>
            <a:r>
              <a:rPr lang="ru-RU" sz="2000" dirty="0" smtClean="0"/>
              <a:t>  </a:t>
            </a:r>
            <a:r>
              <a:rPr lang="ru-RU" sz="2000" dirty="0" smtClean="0"/>
              <a:t>?</a:t>
            </a:r>
            <a:endParaRPr lang="ru-RU" sz="2000" dirty="0" smtClean="0"/>
          </a:p>
          <a:p>
            <a:pPr>
              <a:buNone/>
            </a:pPr>
            <a:endParaRPr lang="ru-RU" sz="1800" b="1" dirty="0" smtClean="0"/>
          </a:p>
          <a:p>
            <a:endParaRPr lang="ru-RU" dirty="0"/>
          </a:p>
        </p:txBody>
      </p:sp>
      <p:pic>
        <p:nvPicPr>
          <p:cNvPr id="39937" name="Picture 1" descr="Виногра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1907704" cy="199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Урок в 3 классе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К. Симонов «Родина»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4040188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Виды диалога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995936" y="692696"/>
            <a:ext cx="4608512" cy="7920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Цель: Способствовать полноценному восприятию стихотворения, развивать представление о метапонятии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«символ».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628800"/>
            <a:ext cx="3816424" cy="4896544"/>
          </a:xfrm>
        </p:spPr>
        <p:txBody>
          <a:bodyPr>
            <a:normAutofit/>
          </a:bodyPr>
          <a:lstStyle/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</a:t>
            </a:r>
            <a:r>
              <a:rPr lang="ru-RU" sz="2000" b="1" dirty="0" smtClean="0"/>
              <a:t> читателя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автора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</a:t>
            </a:r>
            <a:r>
              <a:rPr lang="ru-RU" sz="2000" b="1" dirty="0" smtClean="0"/>
              <a:t> поколений</a:t>
            </a:r>
            <a:endParaRPr lang="ru-RU" sz="2000" b="1" dirty="0" smtClean="0"/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 </a:t>
            </a:r>
            <a:r>
              <a:rPr lang="ru-RU" sz="2000" b="1" dirty="0" smtClean="0"/>
              <a:t>читателей</a:t>
            </a: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 искусств</a:t>
            </a:r>
            <a:endParaRPr lang="ru-RU" sz="2000" b="1" dirty="0" smtClean="0"/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/>
              <a:t>Диалог  </a:t>
            </a:r>
            <a:r>
              <a:rPr lang="ru-RU" sz="2000" b="1" dirty="0" smtClean="0"/>
              <a:t>учебных </a:t>
            </a:r>
            <a:r>
              <a:rPr lang="ru-RU" sz="2000" b="1" dirty="0" smtClean="0"/>
              <a:t> дисциплин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995936" y="1484784"/>
            <a:ext cx="4968552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Задачи</a:t>
            </a:r>
            <a:r>
              <a:rPr lang="ru-RU" sz="2000" dirty="0" smtClean="0"/>
              <a:t>: создать условия для того, чтобы учащиеся:</a:t>
            </a:r>
          </a:p>
          <a:p>
            <a:pPr>
              <a:buNone/>
            </a:pPr>
            <a:r>
              <a:rPr lang="ru-RU" sz="2000" dirty="0" smtClean="0"/>
              <a:t> 1)  учились </a:t>
            </a:r>
            <a:r>
              <a:rPr lang="ru-RU" sz="2000" dirty="0" smtClean="0"/>
              <a:t>ставить исполнительскую задачу и выразительно читать стихотворение, меняя интонацию в соответствии с исполнительской задачей;</a:t>
            </a:r>
          </a:p>
          <a:p>
            <a:pPr>
              <a:buNone/>
            </a:pPr>
            <a:r>
              <a:rPr lang="ru-RU" sz="2000" dirty="0" smtClean="0"/>
              <a:t> 2) овладевали </a:t>
            </a:r>
            <a:r>
              <a:rPr lang="ru-RU" sz="2000" dirty="0" smtClean="0"/>
              <a:t>приемами стилистического анализа текста, наблюдали за ролью выразительных средств в стихотворении,</a:t>
            </a:r>
          </a:p>
          <a:p>
            <a:pPr>
              <a:buNone/>
            </a:pPr>
            <a:r>
              <a:rPr lang="ru-RU" sz="2000" dirty="0" smtClean="0"/>
              <a:t> 3) расширили </a:t>
            </a:r>
            <a:r>
              <a:rPr lang="ru-RU" sz="2000" dirty="0" smtClean="0"/>
              <a:t>представление о метапонятии «символ»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4) </a:t>
            </a:r>
            <a:r>
              <a:rPr lang="ru-RU" sz="2000" b="1" dirty="0" smtClean="0"/>
              <a:t>овладевали УУД:</a:t>
            </a:r>
            <a:r>
              <a:rPr lang="ru-RU" sz="2000" dirty="0" smtClean="0"/>
              <a:t>  </a:t>
            </a:r>
            <a:r>
              <a:rPr lang="ru-RU" sz="2000" dirty="0" smtClean="0"/>
              <a:t>?</a:t>
            </a:r>
            <a:endParaRPr lang="ru-RU" sz="2000" dirty="0" smtClean="0"/>
          </a:p>
          <a:p>
            <a:pPr>
              <a:buNone/>
            </a:pPr>
            <a:endParaRPr lang="ru-RU" sz="1800" b="1" dirty="0" smtClean="0"/>
          </a:p>
          <a:p>
            <a:endParaRPr lang="ru-RU" dirty="0"/>
          </a:p>
        </p:txBody>
      </p:sp>
      <p:pic>
        <p:nvPicPr>
          <p:cNvPr id="8" name="Рисунок 7" descr="Рылов Пейзаж с рек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2633464" cy="17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746</Words>
  <Application>Microsoft Office PowerPoint</Application>
  <PresentationFormat>Экран (4:3)</PresentationFormat>
  <Paragraphs>123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ФЕСТИВАЛЬ ПОЭЗИИ –                     ДИАЛОГ  В  ДЕЙСТВИИ </vt:lpstr>
      <vt:lpstr>Фестиваль – это праздник!</vt:lpstr>
      <vt:lpstr>Слайд 3</vt:lpstr>
      <vt:lpstr>Слайд 4</vt:lpstr>
      <vt:lpstr>  Педагогическая технология – </vt:lpstr>
      <vt:lpstr>           Литературное   чтение  - развитие диалогического мышления </vt:lpstr>
      <vt:lpstr>Урок в 1 классах «А мы совсем и не боимся…»</vt:lpstr>
      <vt:lpstr>Урок во 2 классе Раздел «Весна в литературе, живописи и музыке»</vt:lpstr>
      <vt:lpstr>Урок в 3 классе К. Симонов «Родина»</vt:lpstr>
      <vt:lpstr>Выставки</vt:lpstr>
      <vt:lpstr>Исследование</vt:lpstr>
      <vt:lpstr>Слайд 12</vt:lpstr>
      <vt:lpstr>Слайд 13</vt:lpstr>
      <vt:lpstr>Слайд 14</vt:lpstr>
      <vt:lpstr>Приглашаем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34</cp:revision>
  <dcterms:created xsi:type="dcterms:W3CDTF">2015-04-01T09:08:12Z</dcterms:created>
  <dcterms:modified xsi:type="dcterms:W3CDTF">2015-04-07T21:20:06Z</dcterms:modified>
</cp:coreProperties>
</file>